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8" r:id="rId3"/>
    <p:sldId id="267" r:id="rId4"/>
    <p:sldId id="259" r:id="rId5"/>
    <p:sldId id="260" r:id="rId6"/>
    <p:sldId id="261" r:id="rId7"/>
    <p:sldId id="262" r:id="rId8"/>
    <p:sldId id="264" r:id="rId9"/>
    <p:sldId id="265" r:id="rId10"/>
    <p:sldId id="268" r:id="rId11"/>
    <p:sldId id="266" r:id="rId12"/>
    <p:sldId id="269" r:id="rId13"/>
    <p:sldId id="271" r:id="rId14"/>
    <p:sldId id="270" r:id="rId15"/>
    <p:sldId id="274" r:id="rId16"/>
    <p:sldId id="277" r:id="rId17"/>
    <p:sldId id="278" r:id="rId18"/>
    <p:sldId id="275" r:id="rId19"/>
    <p:sldId id="273" r:id="rId20"/>
    <p:sldId id="272" r:id="rId21"/>
    <p:sldId id="276"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B394"/>
    <a:srgbClr val="849C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84097" autoAdjust="0"/>
  </p:normalViewPr>
  <p:slideViewPr>
    <p:cSldViewPr snapToGrid="0">
      <p:cViewPr varScale="1">
        <p:scale>
          <a:sx n="100" d="100"/>
          <a:sy n="100" d="100"/>
        </p:scale>
        <p:origin x="21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75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nda Treacy" userId="f2e69c8a-3e24-443c-9673-3b736ca80cc2" providerId="ADAL" clId="{B68BD9DB-683F-4F37-8B15-24CA0D3682EC}"/>
    <pc:docChg chg="undo modSld">
      <pc:chgData name="Mynda Treacy" userId="f2e69c8a-3e24-443c-9673-3b736ca80cc2" providerId="ADAL" clId="{B68BD9DB-683F-4F37-8B15-24CA0D3682EC}" dt="2017-05-23T01:33:53.105" v="5" actId="1076"/>
      <pc:docMkLst>
        <pc:docMk/>
      </pc:docMkLst>
      <pc:sldChg chg="modSp">
        <pc:chgData name="Mynda Treacy" userId="f2e69c8a-3e24-443c-9673-3b736ca80cc2" providerId="ADAL" clId="{B68BD9DB-683F-4F37-8B15-24CA0D3682EC}" dt="2017-05-23T01:33:53.105" v="5" actId="1076"/>
        <pc:sldMkLst>
          <pc:docMk/>
          <pc:sldMk cId="1896743486" sldId="264"/>
        </pc:sldMkLst>
        <pc:spChg chg="mod">
          <ac:chgData name="Mynda Treacy" userId="f2e69c8a-3e24-443c-9673-3b736ca80cc2" providerId="ADAL" clId="{B68BD9DB-683F-4F37-8B15-24CA0D3682EC}" dt="2017-05-23T01:33:53.105" v="5" actId="1076"/>
          <ac:spMkLst>
            <pc:docMk/>
            <pc:sldMk cId="1896743486" sldId="264"/>
            <ac:spMk id="6" creationId="{00000000-0000-0000-0000-000000000000}"/>
          </ac:spMkLst>
        </pc:spChg>
        <pc:spChg chg="mod">
          <ac:chgData name="Mynda Treacy" userId="f2e69c8a-3e24-443c-9673-3b736ca80cc2" providerId="ADAL" clId="{B68BD9DB-683F-4F37-8B15-24CA0D3682EC}" dt="2017-05-23T01:33:53.105" v="5" actId="1076"/>
          <ac:spMkLst>
            <pc:docMk/>
            <pc:sldMk cId="1896743486" sldId="264"/>
            <ac:spMk id="4" creationId="{00000000-0000-0000-0000-000000000000}"/>
          </ac:spMkLst>
        </pc:spChg>
        <pc:spChg chg="mod">
          <ac:chgData name="Mynda Treacy" userId="f2e69c8a-3e24-443c-9673-3b736ca80cc2" providerId="ADAL" clId="{B68BD9DB-683F-4F37-8B15-24CA0D3682EC}" dt="2017-05-23T01:33:53.105" v="5" actId="1076"/>
          <ac:spMkLst>
            <pc:docMk/>
            <pc:sldMk cId="1896743486" sldId="264"/>
            <ac:spMk id="7" creationId="{00000000-0000-0000-0000-000000000000}"/>
          </ac:spMkLst>
        </pc:spChg>
        <pc:picChg chg="mod">
          <ac:chgData name="Mynda Treacy" userId="f2e69c8a-3e24-443c-9673-3b736ca80cc2" providerId="ADAL" clId="{B68BD9DB-683F-4F37-8B15-24CA0D3682EC}" dt="2017-05-23T01:33:53.105" v="5" actId="1076"/>
          <ac:picMkLst>
            <pc:docMk/>
            <pc:sldMk cId="1896743486" sldId="264"/>
            <ac:picMk id="2052" creationId="{00000000-0000-0000-0000-000000000000}"/>
          </ac:picMkLst>
        </pc:picChg>
      </pc:sldChg>
      <pc:sldChg chg="modNotesTx">
        <pc:chgData name="Mynda Treacy" userId="f2e69c8a-3e24-443c-9673-3b736ca80cc2" providerId="ADAL" clId="{B68BD9DB-683F-4F37-8B15-24CA0D3682EC}" dt="2017-05-23T00:58:59.643" v="2" actId="20577"/>
        <pc:sldMkLst>
          <pc:docMk/>
          <pc:sldMk cId="469262254" sldId="268"/>
        </pc:sldMkLst>
      </pc:sldChg>
    </pc:docChg>
  </pc:docChgLst>
  <pc:docChgLst>
    <pc:chgData name="Mynda Treacy" userId="f2e69c8a-3e24-443c-9673-3b736ca80cc2" providerId="ADAL" clId="{63896BD2-8B05-4784-BEC4-5F0F0A18338D}"/>
    <pc:docChg chg="addSld modSld sldOrd">
      <pc:chgData name="Mynda Treacy" userId="f2e69c8a-3e24-443c-9673-3b736ca80cc2" providerId="ADAL" clId="{63896BD2-8B05-4784-BEC4-5F0F0A18338D}" dt="2017-05-24T04:09:12.358" v="542" actId="0"/>
      <pc:docMkLst>
        <pc:docMk/>
      </pc:docMkLst>
      <pc:sldChg chg="modSp">
        <pc:chgData name="Mynda Treacy" userId="f2e69c8a-3e24-443c-9673-3b736ca80cc2" providerId="ADAL" clId="{63896BD2-8B05-4784-BEC4-5F0F0A18338D}" dt="2017-05-23T03:22:43.590" v="504" actId="20577"/>
        <pc:sldMkLst>
          <pc:docMk/>
          <pc:sldMk cId="3541904325" sldId="256"/>
        </pc:sldMkLst>
        <pc:spChg chg="mod">
          <ac:chgData name="Mynda Treacy" userId="f2e69c8a-3e24-443c-9673-3b736ca80cc2" providerId="ADAL" clId="{63896BD2-8B05-4784-BEC4-5F0F0A18338D}" dt="2017-05-23T03:22:43.590" v="504" actId="20577"/>
          <ac:spMkLst>
            <pc:docMk/>
            <pc:sldMk cId="3541904325" sldId="256"/>
            <ac:spMk id="3" creationId="{D2ABE686-8019-4BB0-8803-01BC4ADCDCB8}"/>
          </ac:spMkLst>
        </pc:spChg>
      </pc:sldChg>
      <pc:sldChg chg="modTransition">
        <pc:chgData name="Mynda Treacy" userId="f2e69c8a-3e24-443c-9673-3b736ca80cc2" providerId="ADAL" clId="{63896BD2-8B05-4784-BEC4-5F0F0A18338D}" dt="2017-05-18T04:29:42.243" v="3" actId="0"/>
        <pc:sldMkLst>
          <pc:docMk/>
          <pc:sldMk cId="3478224591" sldId="257"/>
        </pc:sldMkLst>
      </pc:sldChg>
      <pc:sldChg chg="modSp modAnim">
        <pc:chgData name="Mynda Treacy" userId="f2e69c8a-3e24-443c-9673-3b736ca80cc2" providerId="ADAL" clId="{63896BD2-8B05-4784-BEC4-5F0F0A18338D}" dt="2017-05-24T04:09:12.358" v="542" actId="0"/>
        <pc:sldMkLst>
          <pc:docMk/>
          <pc:sldMk cId="2147188893" sldId="259"/>
        </pc:sldMkLst>
        <pc:spChg chg="mod">
          <ac:chgData name="Mynda Treacy" userId="f2e69c8a-3e24-443c-9673-3b736ca80cc2" providerId="ADAL" clId="{63896BD2-8B05-4784-BEC4-5F0F0A18338D}" dt="2017-05-24T04:09:12.358" v="542" actId="0"/>
          <ac:spMkLst>
            <pc:docMk/>
            <pc:sldMk cId="2147188893" sldId="259"/>
            <ac:spMk id="3" creationId="{92E95F04-DFB5-46C4-A7B4-42E49CFE823D}"/>
          </ac:spMkLst>
        </pc:spChg>
      </pc:sldChg>
      <pc:sldChg chg="modSp add modAnim">
        <pc:chgData name="Mynda Treacy" userId="f2e69c8a-3e24-443c-9673-3b736ca80cc2" providerId="ADAL" clId="{63896BD2-8B05-4784-BEC4-5F0F0A18338D}" dt="2017-05-23T04:22:06.490" v="510" actId="0"/>
        <pc:sldMkLst>
          <pc:docMk/>
          <pc:sldMk cId="2945490137" sldId="260"/>
        </pc:sldMkLst>
        <pc:spChg chg="mod">
          <ac:chgData name="Mynda Treacy" userId="f2e69c8a-3e24-443c-9673-3b736ca80cc2" providerId="ADAL" clId="{63896BD2-8B05-4784-BEC4-5F0F0A18338D}" dt="2017-05-23T04:22:00.054" v="509" actId="0"/>
          <ac:spMkLst>
            <pc:docMk/>
            <pc:sldMk cId="2945490137" sldId="260"/>
            <ac:spMk id="3" creationId="{92E95F04-DFB5-46C4-A7B4-42E49CFE823D}"/>
          </ac:spMkLst>
        </pc:spChg>
      </pc:sldChg>
      <pc:sldChg chg="modSp add modAnim">
        <pc:chgData name="Mynda Treacy" userId="f2e69c8a-3e24-443c-9673-3b736ca80cc2" providerId="ADAL" clId="{63896BD2-8B05-4784-BEC4-5F0F0A18338D}" dt="2017-05-19T00:14:18.572" v="140" actId="0"/>
        <pc:sldMkLst>
          <pc:docMk/>
          <pc:sldMk cId="1890284879" sldId="261"/>
        </pc:sldMkLst>
        <pc:spChg chg="mod">
          <ac:chgData name="Mynda Treacy" userId="f2e69c8a-3e24-443c-9673-3b736ca80cc2" providerId="ADAL" clId="{63896BD2-8B05-4784-BEC4-5F0F0A18338D}" dt="2017-05-19T00:14:18.572" v="140" actId="0"/>
          <ac:spMkLst>
            <pc:docMk/>
            <pc:sldMk cId="1890284879" sldId="261"/>
            <ac:spMk id="3" creationId="{92E95F04-DFB5-46C4-A7B4-42E49CFE823D}"/>
          </ac:spMkLst>
        </pc:spChg>
      </pc:sldChg>
      <pc:sldChg chg="addSp add ord modNotesTx">
        <pc:chgData name="Mynda Treacy" userId="f2e69c8a-3e24-443c-9673-3b736ca80cc2" providerId="ADAL" clId="{63896BD2-8B05-4784-BEC4-5F0F0A18338D}" dt="2017-05-24T02:24:26.674" v="523" actId="6549"/>
        <pc:sldMkLst>
          <pc:docMk/>
          <pc:sldMk cId="2979645868" sldId="262"/>
        </pc:sldMkLst>
        <pc:picChg chg="add">
          <ac:chgData name="Mynda Treacy" userId="f2e69c8a-3e24-443c-9673-3b736ca80cc2" providerId="ADAL" clId="{63896BD2-8B05-4784-BEC4-5F0F0A18338D}" dt="2017-05-18T04:45:03.901" v="12" actId="0"/>
          <ac:picMkLst>
            <pc:docMk/>
            <pc:sldMk cId="2979645868" sldId="262"/>
            <ac:picMk id="7" creationId="{25D5AA5A-E4E9-48EE-9B43-6CF834A6FBFD}"/>
          </ac:picMkLst>
        </pc:picChg>
      </pc:sldChg>
      <pc:sldChg chg="add">
        <pc:chgData name="Mynda Treacy" userId="f2e69c8a-3e24-443c-9673-3b736ca80cc2" providerId="ADAL" clId="{63896BD2-8B05-4784-BEC4-5F0F0A18338D}" dt="2017-05-18T04:45:53.884" v="13" actId="0"/>
        <pc:sldMkLst>
          <pc:docMk/>
          <pc:sldMk cId="833446469" sldId="263"/>
        </pc:sldMkLst>
      </pc:sldChg>
      <pc:sldChg chg="addSp modSp add">
        <pc:chgData name="Mynda Treacy" userId="f2e69c8a-3e24-443c-9673-3b736ca80cc2" providerId="ADAL" clId="{63896BD2-8B05-4784-BEC4-5F0F0A18338D}" dt="2017-05-18T04:47:18.699" v="18" actId="0"/>
        <pc:sldMkLst>
          <pc:docMk/>
          <pc:sldMk cId="1896743486" sldId="264"/>
        </pc:sldMkLst>
        <pc:spChg chg="mod">
          <ac:chgData name="Mynda Treacy" userId="f2e69c8a-3e24-443c-9673-3b736ca80cc2" providerId="ADAL" clId="{63896BD2-8B05-4784-BEC4-5F0F0A18338D}" dt="2017-05-18T04:46:17.924" v="15" actId="0"/>
          <ac:spMkLst>
            <pc:docMk/>
            <pc:sldMk cId="1896743486" sldId="264"/>
            <ac:spMk id="3" creationId="{00000000-0000-0000-0000-000000000000}"/>
          </ac:spMkLst>
        </pc:spChg>
        <pc:picChg chg="add">
          <ac:chgData name="Mynda Treacy" userId="f2e69c8a-3e24-443c-9673-3b736ca80cc2" providerId="ADAL" clId="{63896BD2-8B05-4784-BEC4-5F0F0A18338D}" dt="2017-05-18T04:47:18.699" v="18" actId="0"/>
          <ac:picMkLst>
            <pc:docMk/>
            <pc:sldMk cId="1896743486" sldId="264"/>
            <ac:picMk id="9" creationId="{264ADF14-284D-4A2F-95E9-DD6970B648E1}"/>
          </ac:picMkLst>
        </pc:picChg>
      </pc:sldChg>
      <pc:sldChg chg="addSp modSp add">
        <pc:chgData name="Mynda Treacy" userId="f2e69c8a-3e24-443c-9673-3b736ca80cc2" providerId="ADAL" clId="{63896BD2-8B05-4784-BEC4-5F0F0A18338D}" dt="2017-05-18T23:46:44.275" v="130" actId="0"/>
        <pc:sldMkLst>
          <pc:docMk/>
          <pc:sldMk cId="935379792" sldId="265"/>
        </pc:sldMkLst>
        <pc:spChg chg="mod">
          <ac:chgData name="Mynda Treacy" userId="f2e69c8a-3e24-443c-9673-3b736ca80cc2" providerId="ADAL" clId="{63896BD2-8B05-4784-BEC4-5F0F0A18338D}" dt="2017-05-18T23:46:44.275" v="130" actId="0"/>
          <ac:spMkLst>
            <pc:docMk/>
            <pc:sldMk cId="935379792" sldId="265"/>
            <ac:spMk id="3" creationId="{00000000-0000-0000-0000-000000000000}"/>
          </ac:spMkLst>
        </pc:spChg>
        <pc:picChg chg="add">
          <ac:chgData name="Mynda Treacy" userId="f2e69c8a-3e24-443c-9673-3b736ca80cc2" providerId="ADAL" clId="{63896BD2-8B05-4784-BEC4-5F0F0A18338D}" dt="2017-05-18T04:48:24.034" v="23" actId="0"/>
          <ac:picMkLst>
            <pc:docMk/>
            <pc:sldMk cId="935379792" sldId="265"/>
            <ac:picMk id="5" creationId="{45CB01CC-E0D1-458B-8D67-97E838659E6F}"/>
          </ac:picMkLst>
        </pc:picChg>
      </pc:sldChg>
      <pc:sldChg chg="addSp modSp add modAnim">
        <pc:chgData name="Mynda Treacy" userId="f2e69c8a-3e24-443c-9673-3b736ca80cc2" providerId="ADAL" clId="{63896BD2-8B05-4784-BEC4-5F0F0A18338D}" dt="2017-05-23T04:23:26.809" v="514" actId="0"/>
        <pc:sldMkLst>
          <pc:docMk/>
          <pc:sldMk cId="3180782297" sldId="266"/>
        </pc:sldMkLst>
        <pc:spChg chg="mod">
          <ac:chgData name="Mynda Treacy" userId="f2e69c8a-3e24-443c-9673-3b736ca80cc2" providerId="ADAL" clId="{63896BD2-8B05-4784-BEC4-5F0F0A18338D}" dt="2017-05-23T04:23:26.809" v="514" actId="0"/>
          <ac:spMkLst>
            <pc:docMk/>
            <pc:sldMk cId="3180782297" sldId="266"/>
            <ac:spMk id="3" creationId="{00000000-0000-0000-0000-000000000000}"/>
          </ac:spMkLst>
        </pc:spChg>
        <pc:picChg chg="add">
          <ac:chgData name="Mynda Treacy" userId="f2e69c8a-3e24-443c-9673-3b736ca80cc2" providerId="ADAL" clId="{63896BD2-8B05-4784-BEC4-5F0F0A18338D}" dt="2017-05-18T04:48:24.941" v="24" actId="0"/>
          <ac:picMkLst>
            <pc:docMk/>
            <pc:sldMk cId="3180782297" sldId="266"/>
            <ac:picMk id="5" creationId="{DE46DE69-6D08-4B30-B40A-232C05093646}"/>
          </ac:picMkLst>
        </pc:picChg>
      </pc:sldChg>
      <pc:sldChg chg="addSp delSp modSp add modAnim">
        <pc:chgData name="Mynda Treacy" userId="f2e69c8a-3e24-443c-9673-3b736ca80cc2" providerId="ADAL" clId="{63896BD2-8B05-4784-BEC4-5F0F0A18338D}" dt="2017-05-19T04:49:45.425" v="341" actId="0"/>
        <pc:sldMkLst>
          <pc:docMk/>
          <pc:sldMk cId="3360736867" sldId="267"/>
        </pc:sldMkLst>
        <pc:spChg chg="mod">
          <ac:chgData name="Mynda Treacy" userId="f2e69c8a-3e24-443c-9673-3b736ca80cc2" providerId="ADAL" clId="{63896BD2-8B05-4784-BEC4-5F0F0A18338D}" dt="2017-05-18T05:05:37.285" v="76" actId="0"/>
          <ac:spMkLst>
            <pc:docMk/>
            <pc:sldMk cId="3360736867" sldId="267"/>
            <ac:spMk id="2" creationId="{C74D714C-94C6-48D0-A08E-BB633E41999A}"/>
          </ac:spMkLst>
        </pc:spChg>
        <pc:spChg chg="add mod">
          <ac:chgData name="Mynda Treacy" userId="f2e69c8a-3e24-443c-9673-3b736ca80cc2" providerId="ADAL" clId="{63896BD2-8B05-4784-BEC4-5F0F0A18338D}" dt="2017-05-19T00:01:17.390" v="136" actId="0"/>
          <ac:spMkLst>
            <pc:docMk/>
            <pc:sldMk cId="3360736867" sldId="267"/>
            <ac:spMk id="34" creationId="{FF5D16FA-1F67-45B9-BD55-DC9468CE8CD8}"/>
          </ac:spMkLst>
        </pc:spChg>
        <pc:spChg chg="add mod">
          <ac:chgData name="Mynda Treacy" userId="f2e69c8a-3e24-443c-9673-3b736ca80cc2" providerId="ADAL" clId="{63896BD2-8B05-4784-BEC4-5F0F0A18338D}" dt="2017-05-18T05:06:12.108" v="89" actId="0"/>
          <ac:spMkLst>
            <pc:docMk/>
            <pc:sldMk cId="3360736867" sldId="267"/>
            <ac:spMk id="15" creationId="{0648981E-629B-457C-BB49-8B8A6A49DE50}"/>
          </ac:spMkLst>
        </pc:spChg>
        <pc:spChg chg="add mod">
          <ac:chgData name="Mynda Treacy" userId="f2e69c8a-3e24-443c-9673-3b736ca80cc2" providerId="ADAL" clId="{63896BD2-8B05-4784-BEC4-5F0F0A18338D}" dt="2017-05-19T04:49:45.425" v="341" actId="0"/>
          <ac:spMkLst>
            <pc:docMk/>
            <pc:sldMk cId="3360736867" sldId="267"/>
            <ac:spMk id="36" creationId="{29FA1D15-E4F6-4D78-94C4-CE16575A2E1D}"/>
          </ac:spMkLst>
        </pc:spChg>
        <pc:spChg chg="add mod">
          <ac:chgData name="Mynda Treacy" userId="f2e69c8a-3e24-443c-9673-3b736ca80cc2" providerId="ADAL" clId="{63896BD2-8B05-4784-BEC4-5F0F0A18338D}" dt="2017-05-19T00:01:17.390" v="136" actId="0"/>
          <ac:spMkLst>
            <pc:docMk/>
            <pc:sldMk cId="3360736867" sldId="267"/>
            <ac:spMk id="33" creationId="{C86A434F-0B19-412D-AE29-B42964784FB1}"/>
          </ac:spMkLst>
        </pc:spChg>
        <pc:grpChg chg="add mod">
          <ac:chgData name="Mynda Treacy" userId="f2e69c8a-3e24-443c-9673-3b736ca80cc2" providerId="ADAL" clId="{63896BD2-8B05-4784-BEC4-5F0F0A18338D}" dt="2017-05-19T00:01:17.390" v="136" actId="0"/>
          <ac:grpSpMkLst>
            <pc:docMk/>
            <pc:sldMk cId="3360736867" sldId="267"/>
            <ac:grpSpMk id="35" creationId="{137B74FD-AB3B-464C-9FDF-7B185FFC2E2F}"/>
          </ac:grpSpMkLst>
        </pc:grpChg>
        <pc:grpChg chg="add mod">
          <ac:chgData name="Mynda Treacy" userId="f2e69c8a-3e24-443c-9673-3b736ca80cc2" providerId="ADAL" clId="{63896BD2-8B05-4784-BEC4-5F0F0A18338D}" dt="2017-05-18T05:09:02.666" v="98" actId="0"/>
          <ac:grpSpMkLst>
            <pc:docMk/>
            <pc:sldMk cId="3360736867" sldId="267"/>
            <ac:grpSpMk id="25" creationId="{E268C42D-26CB-4E6F-AC4D-1F9C9D4AEFDF}"/>
          </ac:grpSpMkLst>
        </pc:grpChg>
        <pc:grpChg chg="add mod">
          <ac:chgData name="Mynda Treacy" userId="f2e69c8a-3e24-443c-9673-3b736ca80cc2" providerId="ADAL" clId="{63896BD2-8B05-4784-BEC4-5F0F0A18338D}" dt="2017-05-18T05:06:12.108" v="89" actId="0"/>
          <ac:grpSpMkLst>
            <pc:docMk/>
            <pc:sldMk cId="3360736867" sldId="267"/>
            <ac:grpSpMk id="16" creationId="{CBD28022-E4E2-4F8A-966D-2E83B2CD1C26}"/>
          </ac:grpSpMkLst>
        </pc:grpChg>
        <pc:picChg chg="add mod">
          <ac:chgData name="Mynda Treacy" userId="f2e69c8a-3e24-443c-9673-3b736ca80cc2" providerId="ADAL" clId="{63896BD2-8B05-4784-BEC4-5F0F0A18338D}" dt="2017-05-18T05:09:02.666" v="98" actId="0"/>
          <ac:picMkLst>
            <pc:docMk/>
            <pc:sldMk cId="3360736867" sldId="267"/>
            <ac:picMk id="20" creationId="{58E0F94D-664C-4FFA-B52E-FA111A311082}"/>
          </ac:picMkLst>
        </pc:picChg>
        <pc:picChg chg="add mod">
          <ac:chgData name="Mynda Treacy" userId="f2e69c8a-3e24-443c-9673-3b736ca80cc2" providerId="ADAL" clId="{63896BD2-8B05-4784-BEC4-5F0F0A18338D}" dt="2017-05-18T05:09:02.666" v="98" actId="0"/>
          <ac:picMkLst>
            <pc:docMk/>
            <pc:sldMk cId="3360736867" sldId="267"/>
            <ac:picMk id="18" creationId="{9E857482-4AB0-4139-9808-13DF253EDDA1}"/>
          </ac:picMkLst>
        </pc:picChg>
        <pc:picChg chg="add">
          <ac:chgData name="Mynda Treacy" userId="f2e69c8a-3e24-443c-9673-3b736ca80cc2" providerId="ADAL" clId="{63896BD2-8B05-4784-BEC4-5F0F0A18338D}" dt="2017-05-18T04:55:05.085" v="28" actId="0"/>
          <ac:picMkLst>
            <pc:docMk/>
            <pc:sldMk cId="3360736867" sldId="267"/>
            <ac:picMk id="8" creationId="{B3628ED0-03AF-44D4-8F21-D98D7DB28135}"/>
          </ac:picMkLst>
        </pc:picChg>
        <pc:picChg chg="add">
          <ac:chgData name="Mynda Treacy" userId="f2e69c8a-3e24-443c-9673-3b736ca80cc2" providerId="ADAL" clId="{63896BD2-8B05-4784-BEC4-5F0F0A18338D}" dt="2017-05-18T04:54:53.849" v="27" actId="0"/>
          <ac:picMkLst>
            <pc:docMk/>
            <pc:sldMk cId="3360736867" sldId="267"/>
            <ac:picMk id="7" creationId="{02F6AA67-E329-494C-8516-A3246E6A1353}"/>
          </ac:picMkLst>
        </pc:picChg>
        <pc:picChg chg="add mod">
          <ac:chgData name="Mynda Treacy" userId="f2e69c8a-3e24-443c-9673-3b736ca80cc2" providerId="ADAL" clId="{63896BD2-8B05-4784-BEC4-5F0F0A18338D}" dt="2017-05-18T05:09:02.666" v="98" actId="0"/>
          <ac:picMkLst>
            <pc:docMk/>
            <pc:sldMk cId="3360736867" sldId="267"/>
            <ac:picMk id="22" creationId="{AE9E6020-9A41-4E58-BC37-203FE3D2ED76}"/>
          </ac:picMkLst>
        </pc:picChg>
        <pc:picChg chg="add mod">
          <ac:chgData name="Mynda Treacy" userId="f2e69c8a-3e24-443c-9673-3b736ca80cc2" providerId="ADAL" clId="{63896BD2-8B05-4784-BEC4-5F0F0A18338D}" dt="2017-05-19T00:01:17.390" v="136" actId="0"/>
          <ac:picMkLst>
            <pc:docMk/>
            <pc:sldMk cId="3360736867" sldId="267"/>
            <ac:picMk id="10" creationId="{BD652C4B-16D9-487C-BDB0-F302EDF9F97E}"/>
          </ac:picMkLst>
        </pc:picChg>
        <pc:picChg chg="add mod">
          <ac:chgData name="Mynda Treacy" userId="f2e69c8a-3e24-443c-9673-3b736ca80cc2" providerId="ADAL" clId="{63896BD2-8B05-4784-BEC4-5F0F0A18338D}" dt="2017-05-18T05:15:49.936" v="104" actId="0"/>
          <ac:picMkLst>
            <pc:docMk/>
            <pc:sldMk cId="3360736867" sldId="267"/>
            <ac:picMk id="29" creationId="{0A1246AE-D5CB-4444-AAF2-12E2ACBC9E37}"/>
          </ac:picMkLst>
        </pc:picChg>
        <pc:picChg chg="add mod">
          <ac:chgData name="Mynda Treacy" userId="f2e69c8a-3e24-443c-9673-3b736ca80cc2" providerId="ADAL" clId="{63896BD2-8B05-4784-BEC4-5F0F0A18338D}" dt="2017-05-18T04:58:27.783" v="55" actId="0"/>
          <ac:picMkLst>
            <pc:docMk/>
            <pc:sldMk cId="3360736867" sldId="267"/>
            <ac:picMk id="6" creationId="{5C7DDA2F-34FF-4B00-ABDF-D537C2C17163}"/>
          </ac:picMkLst>
        </pc:picChg>
        <pc:picChg chg="add del">
          <ac:chgData name="Mynda Treacy" userId="f2e69c8a-3e24-443c-9673-3b736ca80cc2" providerId="ADAL" clId="{63896BD2-8B05-4784-BEC4-5F0F0A18338D}" dt="2017-05-18T23:55:47.675" v="132" actId="0"/>
          <ac:picMkLst>
            <pc:docMk/>
            <pc:sldMk cId="3360736867" sldId="267"/>
            <ac:picMk id="32" creationId="{A13C2AF7-744B-4EA8-960C-B179FC093207}"/>
          </ac:picMkLst>
        </pc:picChg>
        <pc:picChg chg="add mod">
          <ac:chgData name="Mynda Treacy" userId="f2e69c8a-3e24-443c-9673-3b736ca80cc2" providerId="ADAL" clId="{63896BD2-8B05-4784-BEC4-5F0F0A18338D}" dt="2017-05-18T05:15:54.201" v="105" actId="0"/>
          <ac:picMkLst>
            <pc:docMk/>
            <pc:sldMk cId="3360736867" sldId="267"/>
            <ac:picMk id="31" creationId="{DA2DC45D-D065-4E6A-8DD9-0739F52069F9}"/>
          </ac:picMkLst>
        </pc:picChg>
        <pc:picChg chg="add mod">
          <ac:chgData name="Mynda Treacy" userId="f2e69c8a-3e24-443c-9673-3b736ca80cc2" providerId="ADAL" clId="{63896BD2-8B05-4784-BEC4-5F0F0A18338D}" dt="2017-05-18T05:18:29.595" v="109" actId="0"/>
          <ac:picMkLst>
            <pc:docMk/>
            <pc:sldMk cId="3360736867" sldId="267"/>
            <ac:picMk id="14" creationId="{9CB9B920-01DE-4793-9636-426A230AA8EE}"/>
          </ac:picMkLst>
        </pc:picChg>
        <pc:picChg chg="add mod">
          <ac:chgData name="Mynda Treacy" userId="f2e69c8a-3e24-443c-9673-3b736ca80cc2" providerId="ADAL" clId="{63896BD2-8B05-4784-BEC4-5F0F0A18338D}" dt="2017-05-18T05:03:59.031" v="72" actId="0"/>
          <ac:picMkLst>
            <pc:docMk/>
            <pc:sldMk cId="3360736867" sldId="267"/>
            <ac:picMk id="12" creationId="{7FA265AF-D237-4C99-A1C5-69ADD0A12176}"/>
          </ac:picMkLst>
        </pc:picChg>
        <pc:picChg chg="add mod">
          <ac:chgData name="Mynda Treacy" userId="f2e69c8a-3e24-443c-9673-3b736ca80cc2" providerId="ADAL" clId="{63896BD2-8B05-4784-BEC4-5F0F0A18338D}" dt="2017-05-18T05:14:17.406" v="101" actId="0"/>
          <ac:picMkLst>
            <pc:docMk/>
            <pc:sldMk cId="3360736867" sldId="267"/>
            <ac:picMk id="27" creationId="{C3C589B5-7D97-4365-B642-9F212BE2D8F0}"/>
          </ac:picMkLst>
        </pc:picChg>
        <pc:picChg chg="add mod">
          <ac:chgData name="Mynda Treacy" userId="f2e69c8a-3e24-443c-9673-3b736ca80cc2" providerId="ADAL" clId="{63896BD2-8B05-4784-BEC4-5F0F0A18338D}" dt="2017-05-18T05:20:35.848" v="110" actId="0"/>
          <ac:picMkLst>
            <pc:docMk/>
            <pc:sldMk cId="3360736867" sldId="267"/>
            <ac:picMk id="24" creationId="{99CA579B-3ACF-4682-A17D-0CBFF2B16EAB}"/>
          </ac:picMkLst>
        </pc:picChg>
      </pc:sldChg>
      <pc:sldChg chg="modSp add modAnim">
        <pc:chgData name="Mynda Treacy" userId="f2e69c8a-3e24-443c-9673-3b736ca80cc2" providerId="ADAL" clId="{63896BD2-8B05-4784-BEC4-5F0F0A18338D}" dt="2017-05-19T06:15:01.196" v="484" actId="0"/>
        <pc:sldMkLst>
          <pc:docMk/>
          <pc:sldMk cId="469262254" sldId="268"/>
        </pc:sldMkLst>
        <pc:spChg chg="mod">
          <ac:chgData name="Mynda Treacy" userId="f2e69c8a-3e24-443c-9673-3b736ca80cc2" providerId="ADAL" clId="{63896BD2-8B05-4784-BEC4-5F0F0A18338D}" dt="2017-05-19T06:05:43.499" v="479" actId="0"/>
          <ac:spMkLst>
            <pc:docMk/>
            <pc:sldMk cId="469262254" sldId="268"/>
            <ac:spMk id="3" creationId="{00000000-0000-0000-0000-000000000000}"/>
          </ac:spMkLst>
        </pc:spChg>
      </pc:sldChg>
      <pc:sldChg chg="addSp modSp add modAnim">
        <pc:chgData name="Mynda Treacy" userId="f2e69c8a-3e24-443c-9673-3b736ca80cc2" providerId="ADAL" clId="{63896BD2-8B05-4784-BEC4-5F0F0A18338D}" dt="2017-05-19T00:53:41.104" v="230" actId="0"/>
        <pc:sldMkLst>
          <pc:docMk/>
          <pc:sldMk cId="1391762212" sldId="269"/>
        </pc:sldMkLst>
        <pc:spChg chg="mod">
          <ac:chgData name="Mynda Treacy" userId="f2e69c8a-3e24-443c-9673-3b736ca80cc2" providerId="ADAL" clId="{63896BD2-8B05-4784-BEC4-5F0F0A18338D}" dt="2017-05-19T00:25:29.222" v="229" actId="0"/>
          <ac:spMkLst>
            <pc:docMk/>
            <pc:sldMk cId="1391762212" sldId="269"/>
            <ac:spMk id="3" creationId="{00000000-0000-0000-0000-000000000000}"/>
          </ac:spMkLst>
        </pc:spChg>
        <pc:picChg chg="add">
          <ac:chgData name="Mynda Treacy" userId="f2e69c8a-3e24-443c-9673-3b736ca80cc2" providerId="ADAL" clId="{63896BD2-8B05-4784-BEC4-5F0F0A18338D}" dt="2017-05-19T00:53:41.104" v="230" actId="0"/>
          <ac:picMkLst>
            <pc:docMk/>
            <pc:sldMk cId="1391762212" sldId="269"/>
            <ac:picMk id="6" creationId="{BC816D04-1182-4E11-8414-516E75824C64}"/>
          </ac:picMkLst>
        </pc:picChg>
      </pc:sldChg>
      <pc:sldChg chg="addSp delSp modSp add ord modAnim">
        <pc:chgData name="Mynda Treacy" userId="f2e69c8a-3e24-443c-9673-3b736ca80cc2" providerId="ADAL" clId="{63896BD2-8B05-4784-BEC4-5F0F0A18338D}" dt="2017-05-19T01:22:14.840" v="244" actId="0"/>
        <pc:sldMkLst>
          <pc:docMk/>
          <pc:sldMk cId="1867354521" sldId="270"/>
        </pc:sldMkLst>
        <pc:spChg chg="add del">
          <ac:chgData name="Mynda Treacy" userId="f2e69c8a-3e24-443c-9673-3b736ca80cc2" providerId="ADAL" clId="{63896BD2-8B05-4784-BEC4-5F0F0A18338D}" dt="2017-05-19T01:14:35.976" v="238" actId="0"/>
          <ac:spMkLst>
            <pc:docMk/>
            <pc:sldMk cId="1867354521" sldId="270"/>
            <ac:spMk id="4" creationId="{674C64F5-9A0D-4A9A-8B06-33C0AB838060}"/>
          </ac:spMkLst>
        </pc:spChg>
        <pc:spChg chg="mod">
          <ac:chgData name="Mynda Treacy" userId="f2e69c8a-3e24-443c-9673-3b736ca80cc2" providerId="ADAL" clId="{63896BD2-8B05-4784-BEC4-5F0F0A18338D}" dt="2017-05-19T01:00:13.933" v="233" actId="0"/>
          <ac:spMkLst>
            <pc:docMk/>
            <pc:sldMk cId="1867354521" sldId="270"/>
            <ac:spMk id="3" creationId="{00000000-0000-0000-0000-000000000000}"/>
          </ac:spMkLst>
        </pc:spChg>
        <pc:picChg chg="add">
          <ac:chgData name="Mynda Treacy" userId="f2e69c8a-3e24-443c-9673-3b736ca80cc2" providerId="ADAL" clId="{63896BD2-8B05-4784-BEC4-5F0F0A18338D}" dt="2017-05-19T01:21:30.300" v="241" actId="0"/>
          <ac:picMkLst>
            <pc:docMk/>
            <pc:sldMk cId="1867354521" sldId="270"/>
            <ac:picMk id="9" creationId="{B02C11BC-6562-4DE5-B072-39DC55EAAD1F}"/>
          </ac:picMkLst>
        </pc:picChg>
        <pc:picChg chg="add">
          <ac:chgData name="Mynda Treacy" userId="f2e69c8a-3e24-443c-9673-3b736ca80cc2" providerId="ADAL" clId="{63896BD2-8B05-4784-BEC4-5F0F0A18338D}" dt="2017-05-19T01:07:17.716" v="234" actId="0"/>
          <ac:picMkLst>
            <pc:docMk/>
            <pc:sldMk cId="1867354521" sldId="270"/>
            <ac:picMk id="1026" creationId="{2580F91E-1FB4-48CC-8ABD-809D9B246A0E}"/>
          </ac:picMkLst>
        </pc:picChg>
        <pc:picChg chg="add">
          <ac:chgData name="Mynda Treacy" userId="f2e69c8a-3e24-443c-9673-3b736ca80cc2" providerId="ADAL" clId="{63896BD2-8B05-4784-BEC4-5F0F0A18338D}" dt="2017-05-19T01:14:38.114" v="239" actId="0"/>
          <ac:picMkLst>
            <pc:docMk/>
            <pc:sldMk cId="1867354521" sldId="270"/>
            <ac:picMk id="6" creationId="{9792F3B8-43E6-4A79-BD54-52E61961BEDC}"/>
          </ac:picMkLst>
        </pc:picChg>
        <pc:picChg chg="add">
          <ac:chgData name="Mynda Treacy" userId="f2e69c8a-3e24-443c-9673-3b736ca80cc2" providerId="ADAL" clId="{63896BD2-8B05-4784-BEC4-5F0F0A18338D}" dt="2017-05-19T01:18:53.287" v="240" actId="0"/>
          <ac:picMkLst>
            <pc:docMk/>
            <pc:sldMk cId="1867354521" sldId="270"/>
            <ac:picMk id="7" creationId="{A9941295-FC30-4D5A-86CF-BA824A317783}"/>
          </ac:picMkLst>
        </pc:picChg>
      </pc:sldChg>
      <pc:sldChg chg="add">
        <pc:chgData name="Mynda Treacy" userId="f2e69c8a-3e24-443c-9673-3b736ca80cc2" providerId="ADAL" clId="{63896BD2-8B05-4784-BEC4-5F0F0A18338D}" dt="2017-05-19T01:08:01.501" v="235" actId="0"/>
        <pc:sldMkLst>
          <pc:docMk/>
          <pc:sldMk cId="2423204737" sldId="271"/>
        </pc:sldMkLst>
      </pc:sldChg>
      <pc:sldChg chg="addSp modSp add modAnim">
        <pc:chgData name="Mynda Treacy" userId="f2e69c8a-3e24-443c-9673-3b736ca80cc2" providerId="ADAL" clId="{63896BD2-8B05-4784-BEC4-5F0F0A18338D}" dt="2017-05-19T01:32:00.892" v="253" actId="0"/>
        <pc:sldMkLst>
          <pc:docMk/>
          <pc:sldMk cId="1798864427" sldId="272"/>
        </pc:sldMkLst>
        <pc:spChg chg="add mod">
          <ac:chgData name="Mynda Treacy" userId="f2e69c8a-3e24-443c-9673-3b736ca80cc2" providerId="ADAL" clId="{63896BD2-8B05-4784-BEC4-5F0F0A18338D}" dt="2017-05-19T01:31:27.079" v="252" actId="0"/>
          <ac:spMkLst>
            <pc:docMk/>
            <pc:sldMk cId="1798864427" sldId="272"/>
            <ac:spMk id="9" creationId="{D1AA47E9-F657-4122-B80D-126E3DA44A20}"/>
          </ac:spMkLst>
        </pc:spChg>
        <pc:picChg chg="add">
          <ac:chgData name="Mynda Treacy" userId="f2e69c8a-3e24-443c-9673-3b736ca80cc2" providerId="ADAL" clId="{63896BD2-8B05-4784-BEC4-5F0F0A18338D}" dt="2017-05-19T01:27:06.902" v="247" actId="0"/>
          <ac:picMkLst>
            <pc:docMk/>
            <pc:sldMk cId="1798864427" sldId="272"/>
            <ac:picMk id="6" creationId="{4EB4A883-383A-422D-83B6-157D495E337E}"/>
          </ac:picMkLst>
        </pc:picChg>
        <pc:picChg chg="add">
          <ac:chgData name="Mynda Treacy" userId="f2e69c8a-3e24-443c-9673-3b736ca80cc2" providerId="ADAL" clId="{63896BD2-8B05-4784-BEC4-5F0F0A18338D}" dt="2017-05-19T01:28:19.657" v="248" actId="0"/>
          <ac:picMkLst>
            <pc:docMk/>
            <pc:sldMk cId="1798864427" sldId="272"/>
            <ac:picMk id="7" creationId="{1A3F3A9D-08E0-43EF-965A-BB260848AAF2}"/>
          </ac:picMkLst>
        </pc:picChg>
        <pc:picChg chg="add">
          <ac:chgData name="Mynda Treacy" userId="f2e69c8a-3e24-443c-9673-3b736ca80cc2" providerId="ADAL" clId="{63896BD2-8B05-4784-BEC4-5F0F0A18338D}" dt="2017-05-19T01:23:34.018" v="245" actId="0"/>
          <ac:picMkLst>
            <pc:docMk/>
            <pc:sldMk cId="1798864427" sldId="272"/>
            <ac:picMk id="4" creationId="{2CF29628-8E5C-49FE-9107-F33996EA47CE}"/>
          </ac:picMkLst>
        </pc:picChg>
        <pc:picChg chg="add">
          <ac:chgData name="Mynda Treacy" userId="f2e69c8a-3e24-443c-9673-3b736ca80cc2" providerId="ADAL" clId="{63896BD2-8B05-4784-BEC4-5F0F0A18338D}" dt="2017-05-19T01:30:03.907" v="250" actId="0"/>
          <ac:picMkLst>
            <pc:docMk/>
            <pc:sldMk cId="1798864427" sldId="272"/>
            <ac:picMk id="8" creationId="{9560397A-F0D6-46F5-976C-798ECED4A467}"/>
          </ac:picMkLst>
        </pc:picChg>
      </pc:sldChg>
      <pc:sldChg chg="add modAnim">
        <pc:chgData name="Mynda Treacy" userId="f2e69c8a-3e24-443c-9673-3b736ca80cc2" providerId="ADAL" clId="{63896BD2-8B05-4784-BEC4-5F0F0A18338D}" dt="2017-05-19T04:53:05.101" v="352" actId="0"/>
        <pc:sldMkLst>
          <pc:docMk/>
          <pc:sldMk cId="2248765716" sldId="273"/>
        </pc:sldMkLst>
      </pc:sldChg>
      <pc:sldChg chg="addSp delSp add ord modAnim">
        <pc:chgData name="Mynda Treacy" userId="f2e69c8a-3e24-443c-9673-3b736ca80cc2" providerId="ADAL" clId="{63896BD2-8B05-4784-BEC4-5F0F0A18338D}" dt="2017-05-19T04:12:32.275" v="307" actId="0"/>
        <pc:sldMkLst>
          <pc:docMk/>
          <pc:sldMk cId="3863633386" sldId="274"/>
        </pc:sldMkLst>
        <pc:picChg chg="add">
          <ac:chgData name="Mynda Treacy" userId="f2e69c8a-3e24-443c-9673-3b736ca80cc2" providerId="ADAL" clId="{63896BD2-8B05-4784-BEC4-5F0F0A18338D}" dt="2017-05-19T04:07:18.787" v="282" actId="0"/>
          <ac:picMkLst>
            <pc:docMk/>
            <pc:sldMk cId="3863633386" sldId="274"/>
            <ac:picMk id="25" creationId="{19074AF6-1F21-4D61-A3AA-2D916772A28F}"/>
          </ac:picMkLst>
        </pc:picChg>
        <pc:picChg chg="add">
          <ac:chgData name="Mynda Treacy" userId="f2e69c8a-3e24-443c-9673-3b736ca80cc2" providerId="ADAL" clId="{63896BD2-8B05-4784-BEC4-5F0F0A18338D}" dt="2017-05-19T04:03:52.635" v="271" actId="0"/>
          <ac:picMkLst>
            <pc:docMk/>
            <pc:sldMk cId="3863633386" sldId="274"/>
            <ac:picMk id="15" creationId="{187DE1F0-0807-48B1-AD96-BA8ADA647B87}"/>
          </ac:picMkLst>
        </pc:picChg>
        <pc:picChg chg="add">
          <ac:chgData name="Mynda Treacy" userId="f2e69c8a-3e24-443c-9673-3b736ca80cc2" providerId="ADAL" clId="{63896BD2-8B05-4784-BEC4-5F0F0A18338D}" dt="2017-05-19T04:05:32.135" v="279" actId="0"/>
          <ac:picMkLst>
            <pc:docMk/>
            <pc:sldMk cId="3863633386" sldId="274"/>
            <ac:picMk id="22" creationId="{30A475D7-D81B-497E-BF86-E8E26A4AAEC3}"/>
          </ac:picMkLst>
        </pc:picChg>
        <pc:picChg chg="add">
          <ac:chgData name="Mynda Treacy" userId="f2e69c8a-3e24-443c-9673-3b736ca80cc2" providerId="ADAL" clId="{63896BD2-8B05-4784-BEC4-5F0F0A18338D}" dt="2017-05-19T04:06:47.408" v="281" actId="0"/>
          <ac:picMkLst>
            <pc:docMk/>
            <pc:sldMk cId="3863633386" sldId="274"/>
            <ac:picMk id="24" creationId="{8958446F-21B0-49FE-AD7F-0C7763840BA9}"/>
          </ac:picMkLst>
        </pc:picChg>
        <pc:picChg chg="add">
          <ac:chgData name="Mynda Treacy" userId="f2e69c8a-3e24-443c-9673-3b736ca80cc2" providerId="ADAL" clId="{63896BD2-8B05-4784-BEC4-5F0F0A18338D}" dt="2017-05-19T04:03:34.196" v="270" actId="0"/>
          <ac:picMkLst>
            <pc:docMk/>
            <pc:sldMk cId="3863633386" sldId="274"/>
            <ac:picMk id="14" creationId="{83E21760-5461-4FE5-8380-A6E8043A8244}"/>
          </ac:picMkLst>
        </pc:picChg>
        <pc:picChg chg="add">
          <ac:chgData name="Mynda Treacy" userId="f2e69c8a-3e24-443c-9673-3b736ca80cc2" providerId="ADAL" clId="{63896BD2-8B05-4784-BEC4-5F0F0A18338D}" dt="2017-05-19T04:05:13.324" v="278" actId="0"/>
          <ac:picMkLst>
            <pc:docMk/>
            <pc:sldMk cId="3863633386" sldId="274"/>
            <ac:picMk id="21" creationId="{EC68D717-0857-4AC5-A413-11549974F61D}"/>
          </ac:picMkLst>
        </pc:picChg>
        <pc:picChg chg="add">
          <ac:chgData name="Mynda Treacy" userId="f2e69c8a-3e24-443c-9673-3b736ca80cc2" providerId="ADAL" clId="{63896BD2-8B05-4784-BEC4-5F0F0A18338D}" dt="2017-05-19T04:03:29.036" v="269" actId="0"/>
          <ac:picMkLst>
            <pc:docMk/>
            <pc:sldMk cId="3863633386" sldId="274"/>
            <ac:picMk id="13" creationId="{A3C826E7-5F4B-4425-90BF-FA6BFD8F703D}"/>
          </ac:picMkLst>
        </pc:picChg>
        <pc:picChg chg="add del">
          <ac:chgData name="Mynda Treacy" userId="f2e69c8a-3e24-443c-9673-3b736ca80cc2" providerId="ADAL" clId="{63896BD2-8B05-4784-BEC4-5F0F0A18338D}" dt="2017-05-19T04:03:23.105" v="268" actId="0"/>
          <ac:picMkLst>
            <pc:docMk/>
            <pc:sldMk cId="3863633386" sldId="274"/>
            <ac:picMk id="12" creationId="{D579708F-7DE1-4B3B-9096-036DD3EA04EA}"/>
          </ac:picMkLst>
        </pc:picChg>
        <pc:picChg chg="add">
          <ac:chgData name="Mynda Treacy" userId="f2e69c8a-3e24-443c-9673-3b736ca80cc2" providerId="ADAL" clId="{63896BD2-8B05-4784-BEC4-5F0F0A18338D}" dt="2017-05-19T04:04:09.848" v="272" actId="0"/>
          <ac:picMkLst>
            <pc:docMk/>
            <pc:sldMk cId="3863633386" sldId="274"/>
            <ac:picMk id="16" creationId="{595B02CD-C8A7-4246-945F-D823871ADF4C}"/>
          </ac:picMkLst>
        </pc:picChg>
        <pc:picChg chg="add">
          <ac:chgData name="Mynda Treacy" userId="f2e69c8a-3e24-443c-9673-3b736ca80cc2" providerId="ADAL" clId="{63896BD2-8B05-4784-BEC4-5F0F0A18338D}" dt="2017-05-19T04:07:50.042" v="283" actId="0"/>
          <ac:picMkLst>
            <pc:docMk/>
            <pc:sldMk cId="3863633386" sldId="274"/>
            <ac:picMk id="26" creationId="{2821597D-405A-430D-B5EC-A2B0B208B5C7}"/>
          </ac:picMkLst>
        </pc:picChg>
        <pc:picChg chg="add del">
          <ac:chgData name="Mynda Treacy" userId="f2e69c8a-3e24-443c-9673-3b736ca80cc2" providerId="ADAL" clId="{63896BD2-8B05-4784-BEC4-5F0F0A18338D}" dt="2017-05-19T04:04:43.881" v="275" actId="0"/>
          <ac:picMkLst>
            <pc:docMk/>
            <pc:sldMk cId="3863633386" sldId="274"/>
            <ac:picMk id="18" creationId="{71EA0970-F683-4FF0-89BE-71DF855EF88E}"/>
          </ac:picMkLst>
        </pc:picChg>
        <pc:picChg chg="add">
          <ac:chgData name="Mynda Treacy" userId="f2e69c8a-3e24-443c-9673-3b736ca80cc2" providerId="ADAL" clId="{63896BD2-8B05-4784-BEC4-5F0F0A18338D}" dt="2017-05-19T04:02:52.312" v="265" actId="0"/>
          <ac:picMkLst>
            <pc:docMk/>
            <pc:sldMk cId="3863633386" sldId="274"/>
            <ac:picMk id="10" creationId="{99A6C55B-F164-4DB8-811E-5FA0C2239D25}"/>
          </ac:picMkLst>
        </pc:picChg>
        <pc:picChg chg="add">
          <ac:chgData name="Mynda Treacy" userId="f2e69c8a-3e24-443c-9673-3b736ca80cc2" providerId="ADAL" clId="{63896BD2-8B05-4784-BEC4-5F0F0A18338D}" dt="2017-05-19T04:04:24.591" v="273" actId="0"/>
          <ac:picMkLst>
            <pc:docMk/>
            <pc:sldMk cId="3863633386" sldId="274"/>
            <ac:picMk id="17" creationId="{F3B0B902-CFDB-4D7C-B06F-CAC2B28E28CA}"/>
          </ac:picMkLst>
        </pc:picChg>
        <pc:picChg chg="add">
          <ac:chgData name="Mynda Treacy" userId="f2e69c8a-3e24-443c-9673-3b736ca80cc2" providerId="ADAL" clId="{63896BD2-8B05-4784-BEC4-5F0F0A18338D}" dt="2017-05-19T04:02:05.236" v="262" actId="0"/>
          <ac:picMkLst>
            <pc:docMk/>
            <pc:sldMk cId="3863633386" sldId="274"/>
            <ac:picMk id="6" creationId="{9BFF5DDF-D63C-44AC-906B-BD757CC16414}"/>
          </ac:picMkLst>
        </pc:picChg>
        <pc:picChg chg="add">
          <ac:chgData name="Mynda Treacy" userId="f2e69c8a-3e24-443c-9673-3b736ca80cc2" providerId="ADAL" clId="{63896BD2-8B05-4784-BEC4-5F0F0A18338D}" dt="2017-05-19T04:06:24.514" v="280" actId="0"/>
          <ac:picMkLst>
            <pc:docMk/>
            <pc:sldMk cId="3863633386" sldId="274"/>
            <ac:picMk id="23" creationId="{2C4346C5-2749-4748-B27A-A410147BD459}"/>
          </ac:picMkLst>
        </pc:picChg>
        <pc:picChg chg="add">
          <ac:chgData name="Mynda Treacy" userId="f2e69c8a-3e24-443c-9673-3b736ca80cc2" providerId="ADAL" clId="{63896BD2-8B05-4784-BEC4-5F0F0A18338D}" dt="2017-05-19T04:03:08.231" v="266" actId="0"/>
          <ac:picMkLst>
            <pc:docMk/>
            <pc:sldMk cId="3863633386" sldId="274"/>
            <ac:picMk id="11" creationId="{C2E63471-0FA2-46E4-8202-CB027A48E6D4}"/>
          </ac:picMkLst>
        </pc:picChg>
        <pc:picChg chg="add">
          <ac:chgData name="Mynda Treacy" userId="f2e69c8a-3e24-443c-9673-3b736ca80cc2" providerId="ADAL" clId="{63896BD2-8B05-4784-BEC4-5F0F0A18338D}" dt="2017-05-19T04:00:53.161" v="261" actId="0"/>
          <ac:picMkLst>
            <pc:docMk/>
            <pc:sldMk cId="3863633386" sldId="274"/>
            <ac:picMk id="4" creationId="{38A2B93D-D8C7-4F21-AC04-024FBD8A004A}"/>
          </ac:picMkLst>
        </pc:picChg>
        <pc:picChg chg="add">
          <ac:chgData name="Mynda Treacy" userId="f2e69c8a-3e24-443c-9673-3b736ca80cc2" providerId="ADAL" clId="{63896BD2-8B05-4784-BEC4-5F0F0A18338D}" dt="2017-05-19T04:04:51.158" v="276" actId="0"/>
          <ac:picMkLst>
            <pc:docMk/>
            <pc:sldMk cId="3863633386" sldId="274"/>
            <ac:picMk id="19" creationId="{0D0FB19A-F459-46BF-BDA4-D06DCAB52122}"/>
          </ac:picMkLst>
        </pc:picChg>
        <pc:picChg chg="add">
          <ac:chgData name="Mynda Treacy" userId="f2e69c8a-3e24-443c-9673-3b736ca80cc2" providerId="ADAL" clId="{63896BD2-8B05-4784-BEC4-5F0F0A18338D}" dt="2017-05-19T04:04:53.883" v="277" actId="0"/>
          <ac:picMkLst>
            <pc:docMk/>
            <pc:sldMk cId="3863633386" sldId="274"/>
            <ac:picMk id="20" creationId="{9754D298-6E4D-460D-BCA4-5FB255CDD37F}"/>
          </ac:picMkLst>
        </pc:picChg>
        <pc:picChg chg="add">
          <ac:chgData name="Mynda Treacy" userId="f2e69c8a-3e24-443c-9673-3b736ca80cc2" providerId="ADAL" clId="{63896BD2-8B05-4784-BEC4-5F0F0A18338D}" dt="2017-05-19T04:02:24.905" v="263" actId="0"/>
          <ac:picMkLst>
            <pc:docMk/>
            <pc:sldMk cId="3863633386" sldId="274"/>
            <ac:picMk id="8" creationId="{D791E8E7-875A-421A-AC5F-D444F43FCB61}"/>
          </ac:picMkLst>
        </pc:picChg>
        <pc:picChg chg="add">
          <ac:chgData name="Mynda Treacy" userId="f2e69c8a-3e24-443c-9673-3b736ca80cc2" providerId="ADAL" clId="{63896BD2-8B05-4784-BEC4-5F0F0A18338D}" dt="2017-05-19T04:02:34.584" v="264" actId="0"/>
          <ac:picMkLst>
            <pc:docMk/>
            <pc:sldMk cId="3863633386" sldId="274"/>
            <ac:picMk id="9" creationId="{374DD7CA-CC17-4E24-AC52-DBFB5E85076C}"/>
          </ac:picMkLst>
        </pc:picChg>
      </pc:sldChg>
      <pc:sldChg chg="addSp modSp add ord">
        <pc:chgData name="Mynda Treacy" userId="f2e69c8a-3e24-443c-9673-3b736ca80cc2" providerId="ADAL" clId="{63896BD2-8B05-4784-BEC4-5F0F0A18338D}" dt="2017-05-19T03:55:57.181" v="258" actId="0"/>
        <pc:sldMkLst>
          <pc:docMk/>
          <pc:sldMk cId="2114691008" sldId="275"/>
        </pc:sldMkLst>
        <pc:picChg chg="add mod">
          <ac:chgData name="Mynda Treacy" userId="f2e69c8a-3e24-443c-9673-3b736ca80cc2" providerId="ADAL" clId="{63896BD2-8B05-4784-BEC4-5F0F0A18338D}" dt="2017-05-19T03:51:07.100" v="255" actId="0"/>
          <ac:picMkLst>
            <pc:docMk/>
            <pc:sldMk cId="2114691008" sldId="275"/>
            <ac:picMk id="6" creationId="{51525FED-4919-4BC7-A501-02EA3FC7616E}"/>
          </ac:picMkLst>
        </pc:picChg>
      </pc:sldChg>
      <pc:sldChg chg="addSp delSp modSp add">
        <pc:chgData name="Mynda Treacy" userId="f2e69c8a-3e24-443c-9673-3b736ca80cc2" providerId="ADAL" clId="{63896BD2-8B05-4784-BEC4-5F0F0A18338D}" dt="2017-05-19T04:30:52.955" v="330" actId="0"/>
        <pc:sldMkLst>
          <pc:docMk/>
          <pc:sldMk cId="2955360283" sldId="276"/>
        </pc:sldMkLst>
        <pc:spChg chg="add del mod">
          <ac:chgData name="Mynda Treacy" userId="f2e69c8a-3e24-443c-9673-3b736ca80cc2" providerId="ADAL" clId="{63896BD2-8B05-4784-BEC4-5F0F0A18338D}" dt="2017-05-19T04:30:52.955" v="330" actId="0"/>
          <ac:spMkLst>
            <pc:docMk/>
            <pc:sldMk cId="2955360283" sldId="276"/>
            <ac:spMk id="7" creationId="{2705DC7B-3122-4266-B713-2734FF59567F}"/>
          </ac:spMkLst>
        </pc:spChg>
        <pc:spChg chg="add del">
          <ac:chgData name="Mynda Treacy" userId="f2e69c8a-3e24-443c-9673-3b736ca80cc2" providerId="ADAL" clId="{63896BD2-8B05-4784-BEC4-5F0F0A18338D}" dt="2017-05-19T04:30:52.955" v="330" actId="0"/>
          <ac:spMkLst>
            <pc:docMk/>
            <pc:sldMk cId="2955360283" sldId="276"/>
            <ac:spMk id="10" creationId="{6ABBCB3D-D334-42EE-9FD4-26DEDF2F7285}"/>
          </ac:spMkLst>
        </pc:spChg>
        <pc:picChg chg="add mod">
          <ac:chgData name="Mynda Treacy" userId="f2e69c8a-3e24-443c-9673-3b736ca80cc2" providerId="ADAL" clId="{63896BD2-8B05-4784-BEC4-5F0F0A18338D}" dt="2017-05-19T03:57:00.361" v="259" actId="0"/>
          <ac:picMkLst>
            <pc:docMk/>
            <pc:sldMk cId="2955360283" sldId="276"/>
            <ac:picMk id="2050" creationId="{CA6A1970-58D3-4FAA-8757-074E2815A060}"/>
          </ac:picMkLst>
        </pc:picChg>
      </pc:sldChg>
      <pc:sldChg chg="addSp delSp add">
        <pc:chgData name="Mynda Treacy" userId="f2e69c8a-3e24-443c-9673-3b736ca80cc2" providerId="ADAL" clId="{63896BD2-8B05-4784-BEC4-5F0F0A18338D}" dt="2017-05-19T04:32:04.263" v="333" actId="0"/>
        <pc:sldMkLst>
          <pc:docMk/>
          <pc:sldMk cId="1383814003" sldId="277"/>
        </pc:sldMkLst>
        <pc:spChg chg="add del">
          <ac:chgData name="Mynda Treacy" userId="f2e69c8a-3e24-443c-9673-3b736ca80cc2" providerId="ADAL" clId="{63896BD2-8B05-4784-BEC4-5F0F0A18338D}" dt="2017-05-19T04:17:03.164" v="310" actId="0"/>
          <ac:spMkLst>
            <pc:docMk/>
            <pc:sldMk cId="1383814003" sldId="277"/>
            <ac:spMk id="8" creationId="{B70F65E8-C919-47C5-B78E-97EBDDCB7B90}"/>
          </ac:spMkLst>
        </pc:spChg>
        <pc:picChg chg="add">
          <ac:chgData name="Mynda Treacy" userId="f2e69c8a-3e24-443c-9673-3b736ca80cc2" providerId="ADAL" clId="{63896BD2-8B05-4784-BEC4-5F0F0A18338D}" dt="2017-05-19T04:32:04.263" v="333" actId="0"/>
          <ac:picMkLst>
            <pc:docMk/>
            <pc:sldMk cId="1383814003" sldId="277"/>
            <ac:picMk id="9" creationId="{35C7C061-0997-41A8-AF7A-BBE02FCE2999}"/>
          </ac:picMkLst>
        </pc:picChg>
      </pc:sldChg>
      <pc:sldChg chg="add">
        <pc:chgData name="Mynda Treacy" userId="f2e69c8a-3e24-443c-9673-3b736ca80cc2" providerId="ADAL" clId="{63896BD2-8B05-4784-BEC4-5F0F0A18338D}" dt="2017-05-19T04:16:50.620" v="308" actId="0"/>
        <pc:sldMkLst>
          <pc:docMk/>
          <pc:sldMk cId="3025502969" sldId="278"/>
        </pc:sldMkLst>
      </pc:sldChg>
      <pc:sldChg chg="addSp modSp add ord modAnim">
        <pc:chgData name="Mynda Treacy" userId="f2e69c8a-3e24-443c-9673-3b736ca80cc2" providerId="ADAL" clId="{63896BD2-8B05-4784-BEC4-5F0F0A18338D}" dt="2017-05-19T04:53:23.944" v="356" actId="0"/>
        <pc:sldMkLst>
          <pc:docMk/>
          <pc:sldMk cId="712847256" sldId="279"/>
        </pc:sldMkLst>
        <pc:spChg chg="add mod">
          <ac:chgData name="Mynda Treacy" userId="f2e69c8a-3e24-443c-9673-3b736ca80cc2" providerId="ADAL" clId="{63896BD2-8B05-4784-BEC4-5F0F0A18338D}" dt="2017-05-19T04:26:38.047" v="324" actId="0"/>
          <ac:spMkLst>
            <pc:docMk/>
            <pc:sldMk cId="712847256" sldId="279"/>
            <ac:spMk id="10" creationId="{8797530B-C3B2-4E34-ACC2-760B9C6A1C57}"/>
          </ac:spMkLst>
        </pc:spChg>
        <pc:spChg chg="add mod">
          <ac:chgData name="Mynda Treacy" userId="f2e69c8a-3e24-443c-9673-3b736ca80cc2" providerId="ADAL" clId="{63896BD2-8B05-4784-BEC4-5F0F0A18338D}" dt="2017-05-19T04:27:26.722" v="326" actId="0"/>
          <ac:spMkLst>
            <pc:docMk/>
            <pc:sldMk cId="712847256" sldId="279"/>
            <ac:spMk id="11" creationId="{058020B9-8BC9-4CC6-8227-257C62F01D8E}"/>
          </ac:spMkLst>
        </pc:spChg>
        <pc:spChg chg="add mod">
          <ac:chgData name="Mynda Treacy" userId="f2e69c8a-3e24-443c-9673-3b736ca80cc2" providerId="ADAL" clId="{63896BD2-8B05-4784-BEC4-5F0F0A18338D}" dt="2017-05-19T04:27:07.295" v="325" actId="0"/>
          <ac:spMkLst>
            <pc:docMk/>
            <pc:sldMk cId="712847256" sldId="279"/>
            <ac:spMk id="4" creationId="{98B0B6FF-4AA8-49EF-BCDF-B411F0C757F3}"/>
          </ac:spMkLst>
        </pc:spChg>
        <pc:spChg chg="add mod">
          <ac:chgData name="Mynda Treacy" userId="f2e69c8a-3e24-443c-9673-3b736ca80cc2" providerId="ADAL" clId="{63896BD2-8B05-4784-BEC4-5F0F0A18338D}" dt="2017-05-19T04:26:30.463" v="323" actId="0"/>
          <ac:spMkLst>
            <pc:docMk/>
            <pc:sldMk cId="712847256" sldId="279"/>
            <ac:spMk id="12" creationId="{6DEB5E66-ED29-4B06-8477-296EF5CC3EBF}"/>
          </ac:spMkLst>
        </pc:spChg>
      </pc:sldChg>
      <pc:sldChg chg="addSp delSp modSp add modAnim">
        <pc:chgData name="Mynda Treacy" userId="f2e69c8a-3e24-443c-9673-3b736ca80cc2" providerId="ADAL" clId="{63896BD2-8B05-4784-BEC4-5F0F0A18338D}" dt="2017-05-19T06:10:07.770" v="481" actId="0"/>
        <pc:sldMkLst>
          <pc:docMk/>
          <pc:sldMk cId="2915724657" sldId="280"/>
        </pc:sldMkLst>
        <pc:spChg chg="add">
          <ac:chgData name="Mynda Treacy" userId="f2e69c8a-3e24-443c-9673-3b736ca80cc2" providerId="ADAL" clId="{63896BD2-8B05-4784-BEC4-5F0F0A18338D}" dt="2017-05-19T04:58:56.657" v="357" actId="0"/>
          <ac:spMkLst>
            <pc:docMk/>
            <pc:sldMk cId="2915724657" sldId="280"/>
            <ac:spMk id="13" creationId="{D44D7BA8-DEDD-427F-8A35-4EA5F59F5B92}"/>
          </ac:spMkLst>
        </pc:spChg>
        <pc:spChg chg="add mod">
          <ac:chgData name="Mynda Treacy" userId="f2e69c8a-3e24-443c-9673-3b736ca80cc2" providerId="ADAL" clId="{63896BD2-8B05-4784-BEC4-5F0F0A18338D}" dt="2017-05-19T05:04:32.845" v="360" actId="0"/>
          <ac:spMkLst>
            <pc:docMk/>
            <pc:sldMk cId="2915724657" sldId="280"/>
            <ac:spMk id="16" creationId="{FD90A5C3-2E3D-4B2A-88A4-2C91D480E4EF}"/>
          </ac:spMkLst>
        </pc:spChg>
        <pc:spChg chg="add">
          <ac:chgData name="Mynda Treacy" userId="f2e69c8a-3e24-443c-9673-3b736ca80cc2" providerId="ADAL" clId="{63896BD2-8B05-4784-BEC4-5F0F0A18338D}" dt="2017-05-19T05:07:52.085" v="361" actId="0"/>
          <ac:spMkLst>
            <pc:docMk/>
            <pc:sldMk cId="2915724657" sldId="280"/>
            <ac:spMk id="17" creationId="{B37D5A17-D3E9-4470-A26E-7B8DA4BB88B8}"/>
          </ac:spMkLst>
        </pc:spChg>
        <pc:spChg chg="add mod">
          <ac:chgData name="Mynda Treacy" userId="f2e69c8a-3e24-443c-9673-3b736ca80cc2" providerId="ADAL" clId="{63896BD2-8B05-4784-BEC4-5F0F0A18338D}" dt="2017-05-19T06:10:07.770" v="481" actId="0"/>
          <ac:spMkLst>
            <pc:docMk/>
            <pc:sldMk cId="2915724657" sldId="280"/>
            <ac:spMk id="18" creationId="{B6286E5C-12CC-4FAB-8C34-AC031AE557D4}"/>
          </ac:spMkLst>
        </pc:spChg>
        <pc:spChg chg="add">
          <ac:chgData name="Mynda Treacy" userId="f2e69c8a-3e24-443c-9673-3b736ca80cc2" providerId="ADAL" clId="{63896BD2-8B05-4784-BEC4-5F0F0A18338D}" dt="2017-05-19T04:59:02.105" v="358" actId="0"/>
          <ac:spMkLst>
            <pc:docMk/>
            <pc:sldMk cId="2915724657" sldId="280"/>
            <ac:spMk id="14" creationId="{6FCFC4D0-77AD-4455-84FA-87021D5649B7}"/>
          </ac:spMkLst>
        </pc:spChg>
        <pc:picChg chg="add">
          <ac:chgData name="Mynda Treacy" userId="f2e69c8a-3e24-443c-9673-3b736ca80cc2" providerId="ADAL" clId="{63896BD2-8B05-4784-BEC4-5F0F0A18338D}" dt="2017-05-19T05:00:14.078" v="359" actId="0"/>
          <ac:picMkLst>
            <pc:docMk/>
            <pc:sldMk cId="2915724657" sldId="280"/>
            <ac:picMk id="15" creationId="{5D784736-8173-4FF7-A101-00C3E5DE1132}"/>
          </ac:picMkLst>
        </pc:picChg>
        <pc:picChg chg="add del mod">
          <ac:chgData name="Mynda Treacy" userId="f2e69c8a-3e24-443c-9673-3b736ca80cc2" providerId="ADAL" clId="{63896BD2-8B05-4784-BEC4-5F0F0A18338D}" dt="2017-05-19T04:32:01.290" v="332" actId="0"/>
          <ac:picMkLst>
            <pc:docMk/>
            <pc:sldMk cId="2915724657" sldId="280"/>
            <ac:picMk id="7" creationId="{F6B0D2C1-22FD-4CF2-9066-68938E8CD2C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3BEA002-A81C-4C35-AF3B-11DC0E561B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9498327E-900D-4FB4-9283-F789D0FB43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F0D985-EBA2-4B8B-9C13-F98AC37996A5}" type="datetimeFigureOut">
              <a:rPr lang="en-AU" smtClean="0"/>
              <a:t>23/05/2017</a:t>
            </a:fld>
            <a:endParaRPr lang="en-AU"/>
          </a:p>
        </p:txBody>
      </p:sp>
      <p:sp>
        <p:nvSpPr>
          <p:cNvPr id="4" name="Footer Placeholder 3">
            <a:extLst>
              <a:ext uri="{FF2B5EF4-FFF2-40B4-BE49-F238E27FC236}">
                <a16:creationId xmlns:a16="http://schemas.microsoft.com/office/drawing/2014/main" id="{E24C6FA1-E804-4242-AC23-E804E6FBA7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FC504B5-DBD1-4C22-A8DF-3303D9C39F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0687C4-0FD2-49F9-AFD3-2F7C88DE0089}" type="slidenum">
              <a:rPr lang="en-AU" smtClean="0"/>
              <a:t>‹#›</a:t>
            </a:fld>
            <a:endParaRPr lang="en-AU"/>
          </a:p>
        </p:txBody>
      </p:sp>
    </p:spTree>
    <p:extLst>
      <p:ext uri="{BB962C8B-B14F-4D97-AF65-F5344CB8AC3E}">
        <p14:creationId xmlns:p14="http://schemas.microsoft.com/office/powerpoint/2010/main" val="3659631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A8A58-40D7-4B53-9EE0-31D593B5488D}" type="datetimeFigureOut">
              <a:rPr lang="en-AU" smtClean="0"/>
              <a:t>23/05/2017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88C80B-0B92-490D-A0A5-157A27F97028}" type="slidenum">
              <a:rPr lang="en-AU" smtClean="0"/>
              <a:t>‹#›</a:t>
            </a:fld>
            <a:endParaRPr lang="en-AU"/>
          </a:p>
        </p:txBody>
      </p:sp>
    </p:spTree>
    <p:extLst>
      <p:ext uri="{BB962C8B-B14F-4D97-AF65-F5344CB8AC3E}">
        <p14:creationId xmlns:p14="http://schemas.microsoft.com/office/powerpoint/2010/main" val="223892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Thank you for joining me today. I’m Mynda Treacy and I’ll be taking you through how to build the Interactive Excel Dashboard you see behind me. </a:t>
            </a:r>
          </a:p>
          <a:p>
            <a:r>
              <a:rPr lang="en-AU" sz="1200" kern="1200" dirty="0">
                <a:solidFill>
                  <a:schemeClr val="tx1"/>
                </a:solidFill>
                <a:effectLst/>
                <a:latin typeface="+mn-lt"/>
                <a:ea typeface="+mn-ea"/>
                <a:cs typeface="+mn-cs"/>
              </a:rPr>
              <a:t>I’m ready to go with my I simply Excel t-shirt on. If you want to get yourself a t-shirt like this you can buy them from Microsoft’s online store.</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i="0" kern="1200" dirty="0">
                <a:solidFill>
                  <a:schemeClr val="tx1"/>
                </a:solidFill>
                <a:effectLst/>
                <a:latin typeface="+mn-lt"/>
                <a:ea typeface="+mn-ea"/>
                <a:cs typeface="+mn-cs"/>
              </a:rPr>
              <a:t>To quote Stephen Few; “a dashboard is a visual display of the most important information needed to achieve one or more objectives; consolidated and arranged on a single screen so the information can be monitored at a glance." but with Excel we can take them one step further and make them interactive.</a:t>
            </a:r>
          </a:p>
          <a:p>
            <a:endParaRPr lang="en-AU"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09A1C-F7B1-48E6-A16C-6CCD77F27AB4}" type="slidenum">
              <a:rPr lang="en-AU" smtClean="0"/>
              <a:t>2</a:t>
            </a:fld>
            <a:endParaRPr lang="en-AU"/>
          </a:p>
        </p:txBody>
      </p:sp>
    </p:spTree>
    <p:extLst>
      <p:ext uri="{BB962C8B-B14F-4D97-AF65-F5344CB8AC3E}">
        <p14:creationId xmlns:p14="http://schemas.microsoft.com/office/powerpoint/2010/main" val="1557841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-Ok, I know I ran through building that dashboard quite fast but I’ll be emailing you with a link where you can watch the replay at your own pace plus download the Excel file and PowerPoint presentation from the webinar which contains links to more resources. Plus it’ll include a link to my Chart Recipe eBook. </a:t>
            </a:r>
          </a:p>
          <a:p>
            <a:r>
              <a:rPr lang="en-AU" sz="1200" kern="1200" dirty="0">
                <a:solidFill>
                  <a:schemeClr val="tx1"/>
                </a:solidFill>
                <a:effectLst/>
                <a:latin typeface="+mn-lt"/>
                <a:ea typeface="+mn-ea"/>
                <a:cs typeface="+mn-cs"/>
              </a:rPr>
              <a:t>-Unfortunately I’ve only been able to touch the surface of what’s possible with Excel Dashboards in this webinar because of the time constraint but my hope today is that you’ve picked up a few tips as well as experienced the power of Excel for building dashboards. </a:t>
            </a:r>
          </a:p>
          <a:p>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11</a:t>
            </a:fld>
            <a:endParaRPr lang="en-AU"/>
          </a:p>
        </p:txBody>
      </p:sp>
    </p:spTree>
    <p:extLst>
      <p:ext uri="{BB962C8B-B14F-4D97-AF65-F5344CB8AC3E}">
        <p14:creationId xmlns:p14="http://schemas.microsoft.com/office/powerpoint/2010/main" val="221667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Although the dashboard I just built used PivotTables for the analysis, if you’re more of a formula fan then I teach you how to create the same interactivity with formulas and data validation or combo boxes as you can see here, so don’t feel you have to know PivotTables to create a dashboard in Excel. Plus when you set up your formulas so they’re linked to data stored in Excel Tables they will also update your Dashboard report as soon as you paste in the new data so updating them can be just as quick, if not quicker than I’ve shown you today. </a:t>
            </a:r>
          </a:p>
          <a:p>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12</a:t>
            </a:fld>
            <a:endParaRPr lang="en-AU"/>
          </a:p>
        </p:txBody>
      </p:sp>
    </p:spTree>
    <p:extLst>
      <p:ext uri="{BB962C8B-B14F-4D97-AF65-F5344CB8AC3E}">
        <p14:creationId xmlns:p14="http://schemas.microsoft.com/office/powerpoint/2010/main" val="3753151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you’d like set yourself apart from the crowd and get the skills required to build Excel Dashboards so you can wow your boss and colleagues; </a:t>
            </a:r>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13</a:t>
            </a:fld>
            <a:endParaRPr lang="en-AU"/>
          </a:p>
        </p:txBody>
      </p:sp>
    </p:spTree>
    <p:extLst>
      <p:ext uri="{BB962C8B-B14F-4D97-AF65-F5344CB8AC3E}">
        <p14:creationId xmlns:p14="http://schemas.microsoft.com/office/powerpoint/2010/main" val="2468463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-Skills like PivotTables,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-how to write formulas that update themselves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-and charting, plus pick up various tips and tricks like I’ve shown you today then please consider my online Excel Dashboard course. There’s a link on the webinar page where you can register and get more information on the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14</a:t>
            </a:fld>
            <a:endParaRPr lang="en-AU"/>
          </a:p>
        </p:txBody>
      </p:sp>
    </p:spTree>
    <p:extLst>
      <p:ext uri="{BB962C8B-B14F-4D97-AF65-F5344CB8AC3E}">
        <p14:creationId xmlns:p14="http://schemas.microsoft.com/office/powerpoint/2010/main" val="309498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In the course I go into step by step detail on how to build dashboards in Excel, including over 20 different charts, most of which you won’t find in the chart menu. </a:t>
            </a:r>
          </a:p>
        </p:txBody>
      </p:sp>
      <p:sp>
        <p:nvSpPr>
          <p:cNvPr id="4" name="Slide Number Placeholder 3"/>
          <p:cNvSpPr>
            <a:spLocks noGrp="1"/>
          </p:cNvSpPr>
          <p:nvPr>
            <p:ph type="sldNum" sz="quarter" idx="10"/>
          </p:nvPr>
        </p:nvSpPr>
        <p:spPr/>
        <p:txBody>
          <a:bodyPr/>
          <a:lstStyle/>
          <a:p>
            <a:fld id="{32609A1C-F7B1-48E6-A16C-6CCD77F27AB4}" type="slidenum">
              <a:rPr lang="en-AU" smtClean="0"/>
              <a:t>15</a:t>
            </a:fld>
            <a:endParaRPr lang="en-AU"/>
          </a:p>
        </p:txBody>
      </p:sp>
    </p:spTree>
    <p:extLst>
      <p:ext uri="{BB962C8B-B14F-4D97-AF65-F5344CB8AC3E}">
        <p14:creationId xmlns:p14="http://schemas.microsoft.com/office/powerpoint/2010/main" val="1095237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 cover how to use form controls and data validation linked to formulas to create interactive dashboards, plus I give you some VBA code so you can create some amazing animations like the ones in my le Tour de France dashboard you see here.</a:t>
            </a:r>
          </a:p>
          <a:p>
            <a:r>
              <a:rPr lang="en-AU" sz="1200" kern="1200" dirty="0">
                <a:solidFill>
                  <a:schemeClr val="tx1"/>
                </a:solidFill>
                <a:effectLst/>
                <a:latin typeface="+mn-lt"/>
                <a:ea typeface="+mn-ea"/>
                <a:cs typeface="+mn-cs"/>
              </a:rPr>
              <a:t>And don’t worry if you don’t already have PivotTable, charting or formula skills because I include all of this step by step training in my online dashboard course so you can get your Excel skills up to date, and learn how to use them to create amazing interactive dashboards in the one course.</a:t>
            </a:r>
          </a:p>
        </p:txBody>
      </p:sp>
      <p:sp>
        <p:nvSpPr>
          <p:cNvPr id="4" name="Slide Number Placeholder 3"/>
          <p:cNvSpPr>
            <a:spLocks noGrp="1"/>
          </p:cNvSpPr>
          <p:nvPr>
            <p:ph type="sldNum" sz="quarter" idx="10"/>
          </p:nvPr>
        </p:nvSpPr>
        <p:spPr/>
        <p:txBody>
          <a:bodyPr/>
          <a:lstStyle/>
          <a:p>
            <a:fld id="{32609A1C-F7B1-48E6-A16C-6CCD77F27AB4}" type="slidenum">
              <a:rPr lang="en-AU" smtClean="0"/>
              <a:t>16</a:t>
            </a:fld>
            <a:endParaRPr lang="en-AU"/>
          </a:p>
        </p:txBody>
      </p:sp>
    </p:spTree>
    <p:extLst>
      <p:ext uri="{BB962C8B-B14F-4D97-AF65-F5344CB8AC3E}">
        <p14:creationId xmlns:p14="http://schemas.microsoft.com/office/powerpoint/2010/main" val="2393722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workbooks contain extensive notes so you can use them to refresh your memory or even skim read if you’re in a hurry. </a:t>
            </a:r>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17</a:t>
            </a:fld>
            <a:endParaRPr lang="en-AU"/>
          </a:p>
        </p:txBody>
      </p:sp>
    </p:spTree>
    <p:extLst>
      <p:ext uri="{BB962C8B-B14F-4D97-AF65-F5344CB8AC3E}">
        <p14:creationId xmlns:p14="http://schemas.microsoft.com/office/powerpoint/2010/main" val="3532567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Plus I give you these 5 sample Excel dashboards which you can learn from and steal ideas. </a:t>
            </a:r>
          </a:p>
        </p:txBody>
      </p:sp>
      <p:sp>
        <p:nvSpPr>
          <p:cNvPr id="4" name="Slide Number Placeholder 3"/>
          <p:cNvSpPr>
            <a:spLocks noGrp="1"/>
          </p:cNvSpPr>
          <p:nvPr>
            <p:ph type="sldNum" sz="quarter" idx="10"/>
          </p:nvPr>
        </p:nvSpPr>
        <p:spPr/>
        <p:txBody>
          <a:bodyPr/>
          <a:lstStyle/>
          <a:p>
            <a:fld id="{32609A1C-F7B1-48E6-A16C-6CCD77F27AB4}" type="slidenum">
              <a:rPr lang="en-AU" smtClean="0"/>
              <a:t>18</a:t>
            </a:fld>
            <a:endParaRPr lang="en-AU"/>
          </a:p>
        </p:txBody>
      </p:sp>
    </p:spTree>
    <p:extLst>
      <p:ext uri="{BB962C8B-B14F-4D97-AF65-F5344CB8AC3E}">
        <p14:creationId xmlns:p14="http://schemas.microsoft.com/office/powerpoint/2010/main" val="1067884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Unlike the webinar today, the videos in my online course are all short, </a:t>
            </a:r>
          </a:p>
          <a:p>
            <a:r>
              <a:rPr lang="en-AU" sz="1200" kern="1200" dirty="0">
                <a:solidFill>
                  <a:schemeClr val="tx1"/>
                </a:solidFill>
                <a:effectLst/>
                <a:latin typeface="+mn-lt"/>
                <a:ea typeface="+mn-ea"/>
                <a:cs typeface="+mn-cs"/>
              </a:rPr>
              <a:t>-on average 5 minutes long </a:t>
            </a:r>
          </a:p>
          <a:p>
            <a:r>
              <a:rPr lang="en-AU" sz="1200" kern="1200" dirty="0">
                <a:solidFill>
                  <a:schemeClr val="tx1"/>
                </a:solidFill>
                <a:effectLst/>
                <a:latin typeface="+mn-lt"/>
                <a:ea typeface="+mn-ea"/>
                <a:cs typeface="+mn-cs"/>
              </a:rPr>
              <a:t>-and the course is self-paced so you can watch it when it suits you. </a:t>
            </a:r>
          </a:p>
          <a:p>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19</a:t>
            </a:fld>
            <a:endParaRPr lang="en-AU"/>
          </a:p>
        </p:txBody>
      </p:sp>
    </p:spTree>
    <p:extLst>
      <p:ext uri="{BB962C8B-B14F-4D97-AF65-F5344CB8AC3E}">
        <p14:creationId xmlns:p14="http://schemas.microsoft.com/office/powerpoint/2010/main" val="3213639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 can keep track of your progress in our Learning Management system</a:t>
            </a:r>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20</a:t>
            </a:fld>
            <a:endParaRPr lang="en-AU"/>
          </a:p>
        </p:txBody>
      </p:sp>
    </p:spTree>
    <p:extLst>
      <p:ext uri="{BB962C8B-B14F-4D97-AF65-F5344CB8AC3E}">
        <p14:creationId xmlns:p14="http://schemas.microsoft.com/office/powerpoint/2010/main" val="1004983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little background for those who don’t know me;</a:t>
            </a:r>
          </a:p>
          <a:p>
            <a:r>
              <a:rPr lang="en-AU" sz="1200" kern="1200" dirty="0">
                <a:solidFill>
                  <a:schemeClr val="tx1"/>
                </a:solidFill>
                <a:effectLst/>
                <a:latin typeface="+mn-lt"/>
                <a:ea typeface="+mn-ea"/>
                <a:cs typeface="+mn-cs"/>
              </a:rPr>
              <a:t>-I started working with Excel 22 years ago when I worked as an accountant in investment banks in London. </a:t>
            </a:r>
          </a:p>
          <a:p>
            <a:r>
              <a:rPr lang="en-AU" sz="1200" kern="1200" dirty="0">
                <a:solidFill>
                  <a:schemeClr val="tx1"/>
                </a:solidFill>
                <a:effectLst/>
                <a:latin typeface="+mn-lt"/>
                <a:ea typeface="+mn-ea"/>
                <a:cs typeface="+mn-cs"/>
              </a:rPr>
              <a:t>-I now live in Australia</a:t>
            </a:r>
          </a:p>
          <a:p>
            <a:r>
              <a:rPr lang="en-AU" sz="1200" kern="1200" dirty="0">
                <a:solidFill>
                  <a:schemeClr val="tx1"/>
                </a:solidFill>
                <a:effectLst/>
                <a:latin typeface="+mn-lt"/>
                <a:ea typeface="+mn-ea"/>
                <a:cs typeface="+mn-cs"/>
              </a:rPr>
              <a:t>-with my husband, Phil and our two boys, Conor and Finn. </a:t>
            </a:r>
          </a:p>
          <a:p>
            <a:r>
              <a:rPr lang="en-AU" sz="1200" kern="1200" dirty="0">
                <a:solidFill>
                  <a:schemeClr val="tx1"/>
                </a:solidFill>
                <a:effectLst/>
                <a:latin typeface="+mn-lt"/>
                <a:ea typeface="+mn-ea"/>
                <a:cs typeface="+mn-cs"/>
              </a:rPr>
              <a:t>-I gave up accounting 8 years ago to pursue my passion for Excel and desire to help people get more out of it, which I do through our website and blog at MyOnlineTrainingHub.com. </a:t>
            </a:r>
          </a:p>
          <a:p>
            <a:r>
              <a:rPr lang="en-AU" sz="1200" kern="1200" dirty="0">
                <a:solidFill>
                  <a:schemeClr val="tx1"/>
                </a:solidFill>
                <a:effectLst/>
                <a:latin typeface="+mn-lt"/>
                <a:ea typeface="+mn-ea"/>
                <a:cs typeface="+mn-cs"/>
              </a:rPr>
              <a:t>-I run an online Excel Dashboard course and have trained thousands of people from all over the world and from a vast array of industries. </a:t>
            </a:r>
          </a:p>
          <a:p>
            <a:r>
              <a:rPr lang="en-AU" sz="1200" kern="1200" dirty="0">
                <a:solidFill>
                  <a:schemeClr val="tx1"/>
                </a:solidFill>
                <a:effectLst/>
                <a:latin typeface="+mn-lt"/>
                <a:ea typeface="+mn-ea"/>
                <a:cs typeface="+mn-cs"/>
              </a:rPr>
              <a:t>-The last 3 years I have received the Microsoft Excel Most Valuable Professional award for my contribution to the Excel community. </a:t>
            </a:r>
            <a:endParaRPr lang="en-AU" dirty="0"/>
          </a:p>
        </p:txBody>
      </p:sp>
      <p:sp>
        <p:nvSpPr>
          <p:cNvPr id="4" name="Slide Number Placeholder 3"/>
          <p:cNvSpPr>
            <a:spLocks noGrp="1"/>
          </p:cNvSpPr>
          <p:nvPr>
            <p:ph type="sldNum" sz="quarter" idx="10"/>
          </p:nvPr>
        </p:nvSpPr>
        <p:spPr/>
        <p:txBody>
          <a:bodyPr/>
          <a:lstStyle/>
          <a:p>
            <a:fld id="{3988C80B-0B92-490D-A0A5-157A27F97028}" type="slidenum">
              <a:rPr lang="en-AU" smtClean="0"/>
              <a:t>3</a:t>
            </a:fld>
            <a:endParaRPr lang="en-AU"/>
          </a:p>
        </p:txBody>
      </p:sp>
    </p:spTree>
    <p:extLst>
      <p:ext uri="{BB962C8B-B14F-4D97-AF65-F5344CB8AC3E}">
        <p14:creationId xmlns:p14="http://schemas.microsoft.com/office/powerpoint/2010/main" val="245523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which automatically issues you with a Certificate of Completion at the end.</a:t>
            </a:r>
          </a:p>
          <a:p>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21</a:t>
            </a:fld>
            <a:endParaRPr lang="en-AU"/>
          </a:p>
        </p:txBody>
      </p:sp>
    </p:spTree>
    <p:extLst>
      <p:ext uri="{BB962C8B-B14F-4D97-AF65-F5344CB8AC3E}">
        <p14:creationId xmlns:p14="http://schemas.microsoft.com/office/powerpoint/2010/main" val="3959178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feedback from my online course has been amazing. I continually get emails from my members with comments like…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 are plenty more testimonials like that on the dashboard course registration page so I won’t go on.</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09A1C-F7B1-48E6-A16C-6CCD77F27AB4}" type="slidenum">
              <a:rPr lang="en-AU" smtClean="0"/>
              <a:t>22</a:t>
            </a:fld>
            <a:endParaRPr lang="en-AU"/>
          </a:p>
        </p:txBody>
      </p:sp>
    </p:spTree>
    <p:extLst>
      <p:ext uri="{BB962C8B-B14F-4D97-AF65-F5344CB8AC3E}">
        <p14:creationId xmlns:p14="http://schemas.microsoft.com/office/powerpoint/2010/main" val="1535821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BTW, you can also get my Dashboard course in a discounted bundle with some of our other courses including Power Query, Power Pivot and our Premium Excel, Word and Outlook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And if you register by July 7 it’s an extra 20% off</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If you have any questions be sure to pop them in the form on this webinar page or email me at website@myonlinetraininghub.com and I’ll get back to you ASAP.</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Thanks for your time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609A1C-F7B1-48E6-A16C-6CCD77F27AB4}" type="slidenum">
              <a:rPr lang="en-AU" smtClean="0"/>
              <a:t>23</a:t>
            </a:fld>
            <a:endParaRPr lang="en-AU"/>
          </a:p>
        </p:txBody>
      </p:sp>
    </p:spTree>
    <p:extLst>
      <p:ext uri="{BB962C8B-B14F-4D97-AF65-F5344CB8AC3E}">
        <p14:creationId xmlns:p14="http://schemas.microsoft.com/office/powerpoint/2010/main" val="3824034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Before we get started I just want to cover a bit of housekeeping: </a:t>
            </a:r>
          </a:p>
          <a:p>
            <a:r>
              <a:rPr lang="en-AU" sz="1200" kern="1200" dirty="0">
                <a:solidFill>
                  <a:schemeClr val="tx1"/>
                </a:solidFill>
                <a:effectLst/>
                <a:latin typeface="+mn-lt"/>
                <a:ea typeface="+mn-ea"/>
                <a:cs typeface="+mn-cs"/>
              </a:rPr>
              <a:t>-If you find your internet connection problematic, for example if the video hangs or you have audio problems, don’t worry. I’ll email you a link where you can watch the replay.</a:t>
            </a:r>
          </a:p>
          <a:p>
            <a:r>
              <a:rPr lang="en-AU" dirty="0">
                <a:latin typeface="Segoe UI Light" panose="020B0502040204020203" pitchFamily="34" charset="0"/>
                <a:cs typeface="Segoe UI Light" panose="020B0502040204020203" pitchFamily="34" charset="0"/>
              </a:rPr>
              <a:t>-Can’t find the replay email? – check your Junk folder or Gmail Promotions tab</a:t>
            </a:r>
          </a:p>
          <a:p>
            <a:r>
              <a:rPr lang="en-AU" dirty="0">
                <a:latin typeface="Segoe UI Light" panose="020B0502040204020203" pitchFamily="34" charset="0"/>
                <a:cs typeface="Segoe UI Light" panose="020B0502040204020203" pitchFamily="34" charset="0"/>
              </a:rPr>
              <a:t>-If you don’t receive it within 1 hour of the webinar ending – email us </a:t>
            </a:r>
          </a:p>
          <a:p>
            <a:r>
              <a:rPr lang="en-AU" dirty="0"/>
              <a:t>-If you can hear me twice,</a:t>
            </a:r>
            <a:r>
              <a:rPr lang="en-AU" dirty="0">
                <a:latin typeface="Segoe UI Light" panose="020B0502040204020203" pitchFamily="34" charset="0"/>
                <a:cs typeface="Segoe UI Light" panose="020B0502040204020203" pitchFamily="34" charset="0"/>
              </a:rPr>
              <a:t> then you have the webinar running in two tabs/browser windows</a:t>
            </a:r>
            <a:r>
              <a:rPr lang="en-AU" dirty="0"/>
              <a:t> </a:t>
            </a:r>
          </a:p>
        </p:txBody>
      </p:sp>
      <p:sp>
        <p:nvSpPr>
          <p:cNvPr id="4" name="Slide Number Placeholder 3"/>
          <p:cNvSpPr>
            <a:spLocks noGrp="1"/>
          </p:cNvSpPr>
          <p:nvPr>
            <p:ph type="sldNum" sz="quarter" idx="10"/>
          </p:nvPr>
        </p:nvSpPr>
        <p:spPr/>
        <p:txBody>
          <a:bodyPr/>
          <a:lstStyle/>
          <a:p>
            <a:fld id="{3988C80B-0B92-490D-A0A5-157A27F97028}" type="slidenum">
              <a:rPr lang="en-AU" smtClean="0"/>
              <a:t>4</a:t>
            </a:fld>
            <a:endParaRPr lang="en-AU"/>
          </a:p>
        </p:txBody>
      </p:sp>
    </p:spTree>
    <p:extLst>
      <p:ext uri="{BB962C8B-B14F-4D97-AF65-F5344CB8AC3E}">
        <p14:creationId xmlns:p14="http://schemas.microsoft.com/office/powerpoint/2010/main" val="65745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-Please ask questions or leave feedback during the webinar using the form to the right of this video.</a:t>
            </a:r>
          </a:p>
          <a:p>
            <a:r>
              <a:rPr lang="en-AU" sz="1200" kern="1200" dirty="0">
                <a:solidFill>
                  <a:schemeClr val="tx1"/>
                </a:solidFill>
                <a:effectLst/>
                <a:latin typeface="+mn-lt"/>
                <a:ea typeface="+mn-ea"/>
                <a:cs typeface="+mn-cs"/>
              </a:rPr>
              <a:t>-I will answer the questions after the webinar ends via email. I just find if I stop to answer questions during the webinar it’s going to drag on, and I want to keep this as close to an hour as possible.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-Please don’t ask for the replay or supporting files here. Remember, they’ll be sent out automatically so asking for them here </a:t>
            </a:r>
            <a:r>
              <a:rPr lang="en-AU" dirty="0">
                <a:latin typeface="Segoe UI Light" panose="020B0502040204020203" pitchFamily="34" charset="0"/>
                <a:cs typeface="Segoe UI Light" panose="020B0502040204020203" pitchFamily="34" charset="0"/>
              </a:rPr>
              <a:t>just wastes your time and ours.</a:t>
            </a: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988C80B-0B92-490D-A0A5-157A27F97028}" type="slidenum">
              <a:rPr lang="en-AU" smtClean="0"/>
              <a:t>5</a:t>
            </a:fld>
            <a:endParaRPr lang="en-AU"/>
          </a:p>
        </p:txBody>
      </p:sp>
    </p:spTree>
    <p:extLst>
      <p:ext uri="{BB962C8B-B14F-4D97-AF65-F5344CB8AC3E}">
        <p14:creationId xmlns:p14="http://schemas.microsoft.com/office/powerpoint/2010/main" val="969797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want to set your expectations for the webinar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-It’s going to be at a fast pace. You won’t have time to follow along step by step, but remember I’ll be sending an email with the links to the video replay and files.</a:t>
            </a:r>
          </a:p>
          <a:p>
            <a:r>
              <a:rPr lang="en-AU" dirty="0"/>
              <a:t>-I’m going to teach you how to build a dashboard, obviously, right? But I want to make the distinction between building a dashboard vs dashboard design. In this webinar I’m going to focus on the mechanics of building a dashboard using the built in Excel tools – no add-ins and no VBA (btw, VBA is the programming language for Excel.</a:t>
            </a:r>
          </a:p>
          <a:p>
            <a:r>
              <a:rPr lang="en-AU" dirty="0"/>
              <a:t>-I’ll cover the ideal data and workbook structure</a:t>
            </a:r>
          </a:p>
          <a:p>
            <a:r>
              <a:rPr lang="en-AU" dirty="0"/>
              <a:t>-I’m going to build it fast and smart</a:t>
            </a:r>
          </a:p>
          <a:p>
            <a:r>
              <a:rPr lang="en-AU" dirty="0"/>
              <a:t>-So I can update it in an instant</a:t>
            </a:r>
          </a:p>
          <a:p>
            <a:r>
              <a:rPr lang="en-AU" dirty="0"/>
              <a:t>-I’ll be using Slicers to create the interactivity</a:t>
            </a:r>
          </a:p>
          <a:p>
            <a:r>
              <a:rPr lang="en-AU" dirty="0"/>
              <a:t>-and dynamic labels that respond to selections made in the Slicers</a:t>
            </a:r>
          </a:p>
          <a:p>
            <a:endParaRPr lang="en-AU" dirty="0"/>
          </a:p>
        </p:txBody>
      </p:sp>
      <p:sp>
        <p:nvSpPr>
          <p:cNvPr id="4" name="Slide Number Placeholder 3"/>
          <p:cNvSpPr>
            <a:spLocks noGrp="1"/>
          </p:cNvSpPr>
          <p:nvPr>
            <p:ph type="sldNum" sz="quarter" idx="10"/>
          </p:nvPr>
        </p:nvSpPr>
        <p:spPr/>
        <p:txBody>
          <a:bodyPr/>
          <a:lstStyle/>
          <a:p>
            <a:fld id="{3988C80B-0B92-490D-A0A5-157A27F97028}" type="slidenum">
              <a:rPr lang="en-AU" smtClean="0"/>
              <a:t>6</a:t>
            </a:fld>
            <a:endParaRPr lang="en-AU"/>
          </a:p>
        </p:txBody>
      </p:sp>
    </p:spTree>
    <p:extLst>
      <p:ext uri="{BB962C8B-B14F-4D97-AF65-F5344CB8AC3E}">
        <p14:creationId xmlns:p14="http://schemas.microsoft.com/office/powerpoint/2010/main" val="3894896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dirty="0">
                <a:solidFill>
                  <a:sysClr val="windowText" lastClr="000000"/>
                </a:solidFill>
              </a:rPr>
              <a:t>This is th</a:t>
            </a:r>
            <a:r>
              <a:rPr lang="en-AU" sz="1200" baseline="0" dirty="0">
                <a:solidFill>
                  <a:sysClr val="windowText" lastClr="000000"/>
                </a:solidFill>
              </a:rPr>
              <a:t>e data we’ll be using. It’s over 70k rows of </a:t>
            </a:r>
            <a:r>
              <a:rPr lang="en-AU" sz="1200" dirty="0">
                <a:solidFill>
                  <a:sysClr val="windowText" lastClr="000000"/>
                </a:solidFill>
              </a:rPr>
              <a:t>Sales data for two Australia wide</a:t>
            </a:r>
            <a:r>
              <a:rPr lang="en-AU" sz="1200" baseline="0" dirty="0">
                <a:solidFill>
                  <a:sysClr val="windowText" lastClr="000000"/>
                </a:solidFill>
              </a:rPr>
              <a:t> fashion stores; Fashions Direct and Next Look. </a:t>
            </a:r>
          </a:p>
          <a:p>
            <a:pPr algn="l"/>
            <a:r>
              <a:rPr lang="en-AU" sz="1200" baseline="0" dirty="0">
                <a:solidFill>
                  <a:sysClr val="windowText" lastClr="000000"/>
                </a:solidFill>
              </a:rPr>
              <a:t>The data spans Jan 2016 through July 2017. You can see the data is in a tabular format and is classified by date, financial year, chain, location (suburb/ state/ postcode/ country), manager, product category and product buyer.</a:t>
            </a:r>
          </a:p>
          <a:p>
            <a:pPr algn="l"/>
            <a:r>
              <a:rPr lang="en-AU" sz="1200" dirty="0">
                <a:solidFill>
                  <a:sysClr val="windowText" lastClr="000000"/>
                </a:solidFill>
              </a:rPr>
              <a:t>It is formatted in an Excel Table.</a:t>
            </a:r>
            <a:r>
              <a:rPr lang="en-AU" sz="1200" baseline="0" dirty="0">
                <a:solidFill>
                  <a:sysClr val="windowText" lastClr="000000"/>
                </a:solidFill>
              </a:rPr>
              <a:t> This is the first step in having a fast and smart build because </a:t>
            </a:r>
            <a:r>
              <a:rPr lang="en-AU" sz="1200" dirty="0">
                <a:solidFill>
                  <a:sysClr val="windowText" lastClr="000000"/>
                </a:solidFill>
              </a:rPr>
              <a:t>any formulas, charts</a:t>
            </a:r>
            <a:r>
              <a:rPr lang="en-AU" sz="1200" baseline="0" dirty="0">
                <a:solidFill>
                  <a:sysClr val="windowText" lastClr="000000"/>
                </a:solidFill>
              </a:rPr>
              <a:t> or PivotTables that reference the table automatically, or upon Refresh, pick up any changes or new data.</a:t>
            </a:r>
          </a:p>
          <a:p>
            <a:endParaRPr lang="en-AU" dirty="0"/>
          </a:p>
        </p:txBody>
      </p:sp>
      <p:sp>
        <p:nvSpPr>
          <p:cNvPr id="4" name="Slide Number Placeholder 3"/>
          <p:cNvSpPr>
            <a:spLocks noGrp="1"/>
          </p:cNvSpPr>
          <p:nvPr>
            <p:ph type="sldNum" sz="quarter" idx="10"/>
          </p:nvPr>
        </p:nvSpPr>
        <p:spPr/>
        <p:txBody>
          <a:bodyPr/>
          <a:lstStyle/>
          <a:p>
            <a:fld id="{3988C80B-0B92-490D-A0A5-157A27F97028}" type="slidenum">
              <a:rPr lang="en-AU" smtClean="0"/>
              <a:t>7</a:t>
            </a:fld>
            <a:endParaRPr lang="en-AU"/>
          </a:p>
        </p:txBody>
      </p:sp>
    </p:spTree>
    <p:extLst>
      <p:ext uri="{BB962C8B-B14F-4D97-AF65-F5344CB8AC3E}">
        <p14:creationId xmlns:p14="http://schemas.microsoft.com/office/powerpoint/2010/main" val="346945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8</a:t>
            </a:fld>
            <a:endParaRPr lang="en-AU"/>
          </a:p>
        </p:txBody>
      </p:sp>
    </p:spTree>
    <p:extLst>
      <p:ext uri="{BB962C8B-B14F-4D97-AF65-F5344CB8AC3E}">
        <p14:creationId xmlns:p14="http://schemas.microsoft.com/office/powerpoint/2010/main" val="24470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We’ll be employing various</a:t>
            </a:r>
            <a:r>
              <a:rPr lang="en-AU" baseline="0" dirty="0"/>
              <a:t> techniques to ensure a fast and smart build. Namely…</a:t>
            </a:r>
          </a:p>
          <a:p>
            <a:r>
              <a:rPr lang="en-AU" baseline="0" dirty="0"/>
              <a:t>When we name things it makes it quick to build and easier to understand when you come back to the file 3 or 6 months later.</a:t>
            </a:r>
          </a:p>
        </p:txBody>
      </p:sp>
      <p:sp>
        <p:nvSpPr>
          <p:cNvPr id="4" name="Slide Number Placeholder 3"/>
          <p:cNvSpPr>
            <a:spLocks noGrp="1"/>
          </p:cNvSpPr>
          <p:nvPr>
            <p:ph type="sldNum" sz="quarter" idx="10"/>
          </p:nvPr>
        </p:nvSpPr>
        <p:spPr/>
        <p:txBody>
          <a:bodyPr/>
          <a:lstStyle/>
          <a:p>
            <a:fld id="{32609A1C-F7B1-48E6-A16C-6CCD77F27AB4}" type="slidenum">
              <a:rPr lang="en-AU" smtClean="0"/>
              <a:t>9</a:t>
            </a:fld>
            <a:endParaRPr lang="en-AU"/>
          </a:p>
        </p:txBody>
      </p:sp>
    </p:spTree>
    <p:extLst>
      <p:ext uri="{BB962C8B-B14F-4D97-AF65-F5344CB8AC3E}">
        <p14:creationId xmlns:p14="http://schemas.microsoft.com/office/powerpoint/2010/main" val="574557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 going to</a:t>
            </a:r>
            <a:r>
              <a:rPr lang="en-AU" baseline="0" dirty="0"/>
              <a:t> be using Excel 2016 to build this dashboard but what you see will work in all versions of Excel from 2007 onwards, with the exception of:</a:t>
            </a:r>
          </a:p>
          <a:p>
            <a:r>
              <a:rPr lang="en-AU" baseline="0" dirty="0"/>
              <a:t>-Slicers, which are available in Excel 2010 onwards. The alternative to Slicers is to use Combo Boxes and some VBA code. Unfortunately I won’t have time to cover this today but teach them in my online Excel dashboard course.</a:t>
            </a:r>
          </a:p>
          <a:p>
            <a:r>
              <a:rPr lang="en-AU" baseline="0" dirty="0"/>
              <a:t>-Map Charts – these are a new feature available to Office 365 Excel 2016 users. Again, I won’t have time to cover any alternatives for those of you who don’t have Office 365, but the map chart is really a small part of the dashboard and the reason I included it was to show you this new feature, as opposed to it being a mandatory part of a dashboard. </a:t>
            </a:r>
          </a:p>
          <a:p>
            <a:r>
              <a:rPr lang="en-AU" baseline="0" dirty="0"/>
              <a:t>-Ok, let’s get started. Give me a second while I move to my desk.</a:t>
            </a:r>
            <a:endParaRPr lang="en-AU" dirty="0"/>
          </a:p>
        </p:txBody>
      </p:sp>
      <p:sp>
        <p:nvSpPr>
          <p:cNvPr id="4" name="Slide Number Placeholder 3"/>
          <p:cNvSpPr>
            <a:spLocks noGrp="1"/>
          </p:cNvSpPr>
          <p:nvPr>
            <p:ph type="sldNum" sz="quarter" idx="10"/>
          </p:nvPr>
        </p:nvSpPr>
        <p:spPr/>
        <p:txBody>
          <a:bodyPr/>
          <a:lstStyle/>
          <a:p>
            <a:fld id="{32609A1C-F7B1-48E6-A16C-6CCD77F27AB4}" type="slidenum">
              <a:rPr lang="en-AU" smtClean="0"/>
              <a:t>10</a:t>
            </a:fld>
            <a:endParaRPr lang="en-AU"/>
          </a:p>
        </p:txBody>
      </p:sp>
    </p:spTree>
    <p:extLst>
      <p:ext uri="{BB962C8B-B14F-4D97-AF65-F5344CB8AC3E}">
        <p14:creationId xmlns:p14="http://schemas.microsoft.com/office/powerpoint/2010/main" val="3782810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D20C-44E4-416D-B848-5510331EA8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AC4AF62-36F3-40EA-B73E-F3D8A5C675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0F176BF-7DA1-48FB-AEFC-53F318696EB8}"/>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5" name="Footer Placeholder 4">
            <a:extLst>
              <a:ext uri="{FF2B5EF4-FFF2-40B4-BE49-F238E27FC236}">
                <a16:creationId xmlns:a16="http://schemas.microsoft.com/office/drawing/2014/main" id="{AAFCCE87-BB8C-4D79-94BD-BF72C411E33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637ABBC-2FA4-42CF-91A0-6F3BB7D4ED21}"/>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2157545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B4003-6669-4498-B5D7-82DA8746926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9B542F6-6F8A-445B-92BC-539A95C19C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AA3782E-9469-456F-96FC-C2F9E92B9EC1}"/>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5" name="Footer Placeholder 4">
            <a:extLst>
              <a:ext uri="{FF2B5EF4-FFF2-40B4-BE49-F238E27FC236}">
                <a16:creationId xmlns:a16="http://schemas.microsoft.com/office/drawing/2014/main" id="{00F7FCDD-CE6B-4FC2-8D73-00CFDFDB83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90F151-7896-45AB-A3BD-D661E9BFC131}"/>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392160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2B1D02-385F-4B61-8F6E-1F66F4A1E1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1B75849-7EEF-4A17-825A-F8A2564AD6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E53DD1F-1473-4C5A-918E-BDDCB931A3E5}"/>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5" name="Footer Placeholder 4">
            <a:extLst>
              <a:ext uri="{FF2B5EF4-FFF2-40B4-BE49-F238E27FC236}">
                <a16:creationId xmlns:a16="http://schemas.microsoft.com/office/drawing/2014/main" id="{CE18DBD8-A435-4462-B193-2A31C9759B9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6754B9E-AC4B-4D0E-AAB2-2D549FAB1D56}"/>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133104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FB5B-EFE2-409A-8322-628C1958241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4FD27E4-3E0A-4B52-B63F-9E3D518DB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B595D19-1463-4424-9A3C-EF1CFA364911}"/>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5" name="Footer Placeholder 4">
            <a:extLst>
              <a:ext uri="{FF2B5EF4-FFF2-40B4-BE49-F238E27FC236}">
                <a16:creationId xmlns:a16="http://schemas.microsoft.com/office/drawing/2014/main" id="{0F0A72C6-85A8-4D0F-8AC7-3D608B3AC2C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D465E86-0918-4B5D-9857-E7E3E879260D}"/>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281167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F691-3B1C-49A4-8F73-EFD47CD6B0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2791574-3E17-40FC-B9B6-09162E4AFB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F1CB6-237A-4DED-8982-29E288C69CE8}"/>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5" name="Footer Placeholder 4">
            <a:extLst>
              <a:ext uri="{FF2B5EF4-FFF2-40B4-BE49-F238E27FC236}">
                <a16:creationId xmlns:a16="http://schemas.microsoft.com/office/drawing/2014/main" id="{6D7DD681-783A-4BCF-85C8-E11A376384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58523F5-8511-4CD2-A134-07799CFA9526}"/>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23591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5606C-CA0B-4BD1-B7C1-6ADBC3B995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E26570D-FD07-4F7E-BBC5-543D9D4862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950B809-DA9D-425D-840A-A8EEFB13C7C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B37D9F4-1B6D-43EF-8898-AFF5A6452CC4}"/>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6" name="Footer Placeholder 5">
            <a:extLst>
              <a:ext uri="{FF2B5EF4-FFF2-40B4-BE49-F238E27FC236}">
                <a16:creationId xmlns:a16="http://schemas.microsoft.com/office/drawing/2014/main" id="{8CE1DA14-4FF5-403A-8693-09B7B430A18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F4A3AD8-5A9A-4685-8577-0F7CB88C0E85}"/>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3529617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0F91F-192B-41F0-8BAD-D8D6FF87474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AB65488-98C1-4EF3-B699-9133732FE0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39138AB-6885-4DCE-AA5A-B9AEB0EF1D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9BE1115-D191-4B07-83F4-B7ECE54EA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EED110A-A08D-4727-B0D5-3E9388701F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C551F8C-0647-438F-97B6-A74DD1F6854B}"/>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8" name="Footer Placeholder 7">
            <a:extLst>
              <a:ext uri="{FF2B5EF4-FFF2-40B4-BE49-F238E27FC236}">
                <a16:creationId xmlns:a16="http://schemas.microsoft.com/office/drawing/2014/main" id="{4E055E51-BBB0-44FD-A556-EB14E8568E4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ABA25D5-CFD4-42F1-B67E-2D6EE2E20255}"/>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81583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AD71-E9FB-438D-9F0F-D5FC5320223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8E006F1-F09A-4CDF-97B0-D73A90242E13}"/>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4" name="Footer Placeholder 3">
            <a:extLst>
              <a:ext uri="{FF2B5EF4-FFF2-40B4-BE49-F238E27FC236}">
                <a16:creationId xmlns:a16="http://schemas.microsoft.com/office/drawing/2014/main" id="{18828DEB-BA0B-44BF-9B0B-4C689AF0E80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7054D98-30EB-4A61-9F3B-B82E7963E361}"/>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704808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67C40-837B-48EB-8186-486000C145A0}"/>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3" name="Footer Placeholder 2">
            <a:extLst>
              <a:ext uri="{FF2B5EF4-FFF2-40B4-BE49-F238E27FC236}">
                <a16:creationId xmlns:a16="http://schemas.microsoft.com/office/drawing/2014/main" id="{103C8E6E-53F7-4508-B2C1-772E06DE95B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B9B647A-4222-4496-9C2D-F78782FF78F9}"/>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1447444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598E0-A5A9-4805-9475-75070C047F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07144C8-CDB5-46B4-8D54-376A94BE97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BE646B8-4702-485A-B1E0-1CF8E7B9E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A6E688-C517-49F0-A7C8-2BB7D6B0F606}"/>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6" name="Footer Placeholder 5">
            <a:extLst>
              <a:ext uri="{FF2B5EF4-FFF2-40B4-BE49-F238E27FC236}">
                <a16:creationId xmlns:a16="http://schemas.microsoft.com/office/drawing/2014/main" id="{0679570C-A264-4ECB-B957-656DAC07690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C0769BF-1CBF-4D23-8DF6-A3C2A714DEE0}"/>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3060877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3E6A-3145-464E-8BD8-7E995F1EDB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6B85B6E-2C86-4B03-AA15-2D494C68F0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EDF22E15-37F6-484F-B987-F364A4DEE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2F895E-2158-4F35-9794-60D809BAF6E7}"/>
              </a:ext>
            </a:extLst>
          </p:cNvPr>
          <p:cNvSpPr>
            <a:spLocks noGrp="1"/>
          </p:cNvSpPr>
          <p:nvPr>
            <p:ph type="dt" sz="half" idx="10"/>
          </p:nvPr>
        </p:nvSpPr>
        <p:spPr/>
        <p:txBody>
          <a:bodyPr/>
          <a:lstStyle/>
          <a:p>
            <a:fld id="{03C08D99-14BD-480E-BEF5-5F92B7F30E15}" type="datetimeFigureOut">
              <a:rPr lang="en-AU" smtClean="0"/>
              <a:t>23/05/2017</a:t>
            </a:fld>
            <a:endParaRPr lang="en-AU"/>
          </a:p>
        </p:txBody>
      </p:sp>
      <p:sp>
        <p:nvSpPr>
          <p:cNvPr id="6" name="Footer Placeholder 5">
            <a:extLst>
              <a:ext uri="{FF2B5EF4-FFF2-40B4-BE49-F238E27FC236}">
                <a16:creationId xmlns:a16="http://schemas.microsoft.com/office/drawing/2014/main" id="{2DBB5267-4286-4A82-9818-5F6320F95D2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D36E69-CE5F-4C8D-87E7-467BAC433F2E}"/>
              </a:ext>
            </a:extLst>
          </p:cNvPr>
          <p:cNvSpPr>
            <a:spLocks noGrp="1"/>
          </p:cNvSpPr>
          <p:nvPr>
            <p:ph type="sldNum" sz="quarter" idx="12"/>
          </p:nvPr>
        </p:nvSpPr>
        <p:spPr/>
        <p:txBody>
          <a:bodyPr/>
          <a:lstStyle/>
          <a:p>
            <a:fld id="{9E5799CA-6B25-41EE-9F3A-653E49634982}" type="slidenum">
              <a:rPr lang="en-AU" smtClean="0"/>
              <a:t>‹#›</a:t>
            </a:fld>
            <a:endParaRPr lang="en-AU"/>
          </a:p>
        </p:txBody>
      </p:sp>
    </p:spTree>
    <p:extLst>
      <p:ext uri="{BB962C8B-B14F-4D97-AF65-F5344CB8AC3E}">
        <p14:creationId xmlns:p14="http://schemas.microsoft.com/office/powerpoint/2010/main" val="87250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B5CE4-F949-4B39-96BD-1BEC1C2F09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2585F19-18C5-4465-AA82-2330942520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EF11D1-EDC8-437A-84D6-1B86B8F15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08D99-14BD-480E-BEF5-5F92B7F30E15}" type="datetimeFigureOut">
              <a:rPr lang="en-AU" smtClean="0"/>
              <a:t>23/05/2017</a:t>
            </a:fld>
            <a:endParaRPr lang="en-AU"/>
          </a:p>
        </p:txBody>
      </p:sp>
      <p:sp>
        <p:nvSpPr>
          <p:cNvPr id="5" name="Footer Placeholder 4">
            <a:extLst>
              <a:ext uri="{FF2B5EF4-FFF2-40B4-BE49-F238E27FC236}">
                <a16:creationId xmlns:a16="http://schemas.microsoft.com/office/drawing/2014/main" id="{A74A1F40-DB86-412F-9AD5-8C44EF46E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366ADB2-DF7A-4442-86E9-72DBB7140F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99CA-6B25-41EE-9F3A-653E49634982}" type="slidenum">
              <a:rPr lang="en-AU" smtClean="0"/>
              <a:t>‹#›</a:t>
            </a:fld>
            <a:endParaRPr lang="en-AU"/>
          </a:p>
        </p:txBody>
      </p:sp>
    </p:spTree>
    <p:extLst>
      <p:ext uri="{BB962C8B-B14F-4D97-AF65-F5344CB8AC3E}">
        <p14:creationId xmlns:p14="http://schemas.microsoft.com/office/powerpoint/2010/main" val="3884877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14.xml"/><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mailto:website@myonlinetraininghub.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AFB7-594F-45C9-B3DC-FD0D32691BFF}"/>
              </a:ext>
            </a:extLst>
          </p:cNvPr>
          <p:cNvSpPr>
            <a:spLocks noGrp="1"/>
          </p:cNvSpPr>
          <p:nvPr>
            <p:ph type="ctrTitle"/>
          </p:nvPr>
        </p:nvSpPr>
        <p:spPr>
          <a:xfrm>
            <a:off x="1388827" y="1114411"/>
            <a:ext cx="9414345" cy="2387600"/>
          </a:xfrm>
        </p:spPr>
        <p:txBody>
          <a:bodyPr/>
          <a:lstStyle/>
          <a:p>
            <a:r>
              <a:rPr lang="en-AU" dirty="0">
                <a:latin typeface="Segoe UI Light" panose="020B0502040204020203" pitchFamily="34" charset="0"/>
                <a:cs typeface="Segoe UI Light" panose="020B0502040204020203" pitchFamily="34" charset="0"/>
              </a:rPr>
              <a:t>Interactive Excel Dashboards</a:t>
            </a:r>
          </a:p>
        </p:txBody>
      </p:sp>
      <p:sp>
        <p:nvSpPr>
          <p:cNvPr id="3" name="Subtitle 2">
            <a:extLst>
              <a:ext uri="{FF2B5EF4-FFF2-40B4-BE49-F238E27FC236}">
                <a16:creationId xmlns:a16="http://schemas.microsoft.com/office/drawing/2014/main" id="{D2ABE686-8019-4BB0-8803-01BC4ADCDCB8}"/>
              </a:ext>
            </a:extLst>
          </p:cNvPr>
          <p:cNvSpPr>
            <a:spLocks noGrp="1"/>
          </p:cNvSpPr>
          <p:nvPr>
            <p:ph type="subTitle" idx="1"/>
          </p:nvPr>
        </p:nvSpPr>
        <p:spPr/>
        <p:txBody>
          <a:bodyPr/>
          <a:lstStyle/>
          <a:p>
            <a:r>
              <a:rPr lang="en-AU" dirty="0">
                <a:latin typeface="Segoe UI Light" panose="020B0502040204020203" pitchFamily="34" charset="0"/>
                <a:cs typeface="Segoe UI Light" panose="020B0502040204020203" pitchFamily="34" charset="0"/>
              </a:rPr>
              <a:t>With Mynda Treacy</a:t>
            </a:r>
          </a:p>
          <a:p>
            <a:r>
              <a:rPr lang="en-AU" dirty="0">
                <a:latin typeface="Segoe UI Light" panose="020B0502040204020203" pitchFamily="34" charset="0"/>
                <a:cs typeface="Segoe UI Light" panose="020B0502040204020203" pitchFamily="34" charset="0"/>
              </a:rPr>
              <a:t>Microsoft Excel MVP</a:t>
            </a:r>
          </a:p>
        </p:txBody>
      </p:sp>
      <p:pic>
        <p:nvPicPr>
          <p:cNvPr id="5" name="Picture 4">
            <a:extLst>
              <a:ext uri="{FF2B5EF4-FFF2-40B4-BE49-F238E27FC236}">
                <a16:creationId xmlns:a16="http://schemas.microsoft.com/office/drawing/2014/main" id="{F1429758-FC27-4C1F-93B8-30C638CFE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60" y="5951090"/>
            <a:ext cx="3230281" cy="533616"/>
          </a:xfrm>
          <a:prstGeom prst="rect">
            <a:avLst/>
          </a:prstGeom>
        </p:spPr>
      </p:pic>
    </p:spTree>
    <p:extLst>
      <p:ext uri="{BB962C8B-B14F-4D97-AF65-F5344CB8AC3E}">
        <p14:creationId xmlns:p14="http://schemas.microsoft.com/office/powerpoint/2010/main" val="3541904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Excel version constraints</a:t>
            </a:r>
          </a:p>
        </p:txBody>
      </p:sp>
      <p:sp>
        <p:nvSpPr>
          <p:cNvPr id="3" name="Content Placeholder 2"/>
          <p:cNvSpPr>
            <a:spLocks noGrp="1"/>
          </p:cNvSpPr>
          <p:nvPr>
            <p:ph idx="1"/>
          </p:nvPr>
        </p:nvSpPr>
        <p:spPr/>
        <p:txBody>
          <a:bodyPr/>
          <a:lstStyle/>
          <a:p>
            <a:r>
              <a:rPr lang="en-AU" dirty="0">
                <a:latin typeface="Segoe UI Light" panose="020B0502040204020203" pitchFamily="34" charset="0"/>
                <a:cs typeface="Segoe UI Light" panose="020B0502040204020203" pitchFamily="34" charset="0"/>
              </a:rPr>
              <a:t>Applies to Excel 2007 onwards except for:</a:t>
            </a:r>
          </a:p>
          <a:p>
            <a:pPr lvl="1"/>
            <a:r>
              <a:rPr lang="en-AU" sz="2800" dirty="0">
                <a:latin typeface="Segoe UI Light" panose="020B0502040204020203" pitchFamily="34" charset="0"/>
                <a:cs typeface="Segoe UI Light" panose="020B0502040204020203" pitchFamily="34" charset="0"/>
              </a:rPr>
              <a:t>Slicers – Excel 2010 onwards</a:t>
            </a:r>
          </a:p>
          <a:p>
            <a:pPr lvl="1"/>
            <a:r>
              <a:rPr lang="en-AU" sz="2800" dirty="0">
                <a:latin typeface="Segoe UI Light" panose="020B0502040204020203" pitchFamily="34" charset="0"/>
                <a:cs typeface="Segoe UI Light" panose="020B0502040204020203" pitchFamily="34" charset="0"/>
              </a:rPr>
              <a:t>Map Charts – Excel 2016 (Office 365)</a:t>
            </a:r>
          </a:p>
          <a:p>
            <a:endParaRPr lang="en-AU" dirty="0">
              <a:latin typeface="Segoe UI Light" panose="020B0502040204020203" pitchFamily="34" charset="0"/>
              <a:cs typeface="Segoe UI Light" panose="020B0502040204020203" pitchFamily="34" charset="0"/>
            </a:endParaRPr>
          </a:p>
          <a:p>
            <a:pPr marL="0" indent="0">
              <a:buNone/>
            </a:pPr>
            <a:r>
              <a:rPr lang="en-AU" dirty="0">
                <a:latin typeface="Segoe UI Light" panose="020B0502040204020203" pitchFamily="34" charset="0"/>
                <a:cs typeface="Segoe UI Light" panose="020B0502040204020203" pitchFamily="34" charset="0"/>
              </a:rPr>
              <a:t>…Please wait while I move to my desk</a:t>
            </a:r>
          </a:p>
          <a:p>
            <a:pPr lvl="1"/>
            <a:endParaRPr lang="en-AU" dirty="0"/>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spTree>
    <p:extLst>
      <p:ext uri="{BB962C8B-B14F-4D97-AF65-F5344CB8AC3E}">
        <p14:creationId xmlns:p14="http://schemas.microsoft.com/office/powerpoint/2010/main" val="46926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What next…</a:t>
            </a:r>
          </a:p>
        </p:txBody>
      </p:sp>
      <p:sp>
        <p:nvSpPr>
          <p:cNvPr id="3" name="Content Placeholder 2"/>
          <p:cNvSpPr>
            <a:spLocks noGrp="1"/>
          </p:cNvSpPr>
          <p:nvPr>
            <p:ph idx="1"/>
          </p:nvPr>
        </p:nvSpPr>
        <p:spPr/>
        <p:txBody>
          <a:bodyPr/>
          <a:lstStyle/>
          <a:p>
            <a:pPr lvl="1"/>
            <a:r>
              <a:rPr lang="en-AU" dirty="0">
                <a:latin typeface="Segoe UI Light" panose="020B0502040204020203" pitchFamily="34" charset="0"/>
                <a:cs typeface="Segoe UI Light" panose="020B0502040204020203" pitchFamily="34" charset="0"/>
              </a:rPr>
              <a:t>Replay video and files automatically emailed in the coming hour</a:t>
            </a:r>
          </a:p>
          <a:p>
            <a:pPr lvl="1"/>
            <a:r>
              <a:rPr lang="en-AU" dirty="0">
                <a:latin typeface="Segoe UI Light" panose="020B0502040204020203" pitchFamily="34" charset="0"/>
                <a:cs typeface="Segoe UI Light" panose="020B0502040204020203" pitchFamily="34" charset="0"/>
              </a:rPr>
              <a:t>Just the beginning…</a:t>
            </a:r>
          </a:p>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spTree>
    <p:extLst>
      <p:ext uri="{BB962C8B-B14F-4D97-AF65-F5344CB8AC3E}">
        <p14:creationId xmlns:p14="http://schemas.microsoft.com/office/powerpoint/2010/main" val="318078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6" name="Picture 5">
            <a:extLst>
              <a:ext uri="{FF2B5EF4-FFF2-40B4-BE49-F238E27FC236}">
                <a16:creationId xmlns:a16="http://schemas.microsoft.com/office/drawing/2014/main" id="{BC816D04-1182-4E11-8414-516E75824C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1762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Excel Dashboard Course</a:t>
            </a:r>
          </a:p>
        </p:txBody>
      </p:sp>
      <p:sp>
        <p:nvSpPr>
          <p:cNvPr id="3" name="Content Placeholder 2"/>
          <p:cNvSpPr>
            <a:spLocks noGrp="1"/>
          </p:cNvSpPr>
          <p:nvPr>
            <p:ph idx="1"/>
          </p:nvPr>
        </p:nvSpPr>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1026" name="Picture 2" descr="crowd%20of%20people%20images">
            <a:extLst>
              <a:ext uri="{FF2B5EF4-FFF2-40B4-BE49-F238E27FC236}">
                <a16:creationId xmlns:a16="http://schemas.microsoft.com/office/drawing/2014/main" id="{2580F91E-1FB4-48CC-8ABD-809D9B246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1528547"/>
            <a:ext cx="9525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04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Excel Dashboard Course</a:t>
            </a:r>
          </a:p>
        </p:txBody>
      </p:sp>
      <p:sp>
        <p:nvSpPr>
          <p:cNvPr id="3" name="Content Placeholder 2"/>
          <p:cNvSpPr>
            <a:spLocks noGrp="1"/>
          </p:cNvSpPr>
          <p:nvPr>
            <p:ph idx="1"/>
          </p:nvPr>
        </p:nvSpPr>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6" name="Picture 5">
            <a:extLst>
              <a:ext uri="{FF2B5EF4-FFF2-40B4-BE49-F238E27FC236}">
                <a16:creationId xmlns:a16="http://schemas.microsoft.com/office/drawing/2014/main" id="{9792F3B8-43E6-4A79-BD54-52E61961BEDC}"/>
              </a:ext>
            </a:extLst>
          </p:cNvPr>
          <p:cNvPicPr>
            <a:picLocks noChangeAspect="1"/>
          </p:cNvPicPr>
          <p:nvPr/>
        </p:nvPicPr>
        <p:blipFill>
          <a:blip r:embed="rId4"/>
          <a:stretch>
            <a:fillRect/>
          </a:stretch>
        </p:blipFill>
        <p:spPr>
          <a:xfrm>
            <a:off x="630006" y="1690688"/>
            <a:ext cx="6370403" cy="4113879"/>
          </a:xfrm>
          <a:prstGeom prst="rect">
            <a:avLst/>
          </a:prstGeom>
          <a:effectLst>
            <a:outerShdw blurRad="63500" sx="102000" sy="102000" algn="ctr" rotWithShape="0">
              <a:prstClr val="black">
                <a:alpha val="40000"/>
              </a:prstClr>
            </a:outerShdw>
          </a:effectLst>
        </p:spPr>
      </p:pic>
      <p:pic>
        <p:nvPicPr>
          <p:cNvPr id="7" name="Picture 6">
            <a:extLst>
              <a:ext uri="{FF2B5EF4-FFF2-40B4-BE49-F238E27FC236}">
                <a16:creationId xmlns:a16="http://schemas.microsoft.com/office/drawing/2014/main" id="{A9941295-FC30-4D5A-86CF-BA824A317783}"/>
              </a:ext>
            </a:extLst>
          </p:cNvPr>
          <p:cNvPicPr>
            <a:picLocks noChangeAspect="1"/>
          </p:cNvPicPr>
          <p:nvPr/>
        </p:nvPicPr>
        <p:blipFill>
          <a:blip r:embed="rId5"/>
          <a:stretch>
            <a:fillRect/>
          </a:stretch>
        </p:blipFill>
        <p:spPr>
          <a:xfrm>
            <a:off x="7524234" y="573244"/>
            <a:ext cx="3000000" cy="2504762"/>
          </a:xfrm>
          <a:prstGeom prst="rect">
            <a:avLst/>
          </a:prstGeom>
        </p:spPr>
      </p:pic>
      <p:pic>
        <p:nvPicPr>
          <p:cNvPr id="9" name="Picture 8">
            <a:extLst>
              <a:ext uri="{FF2B5EF4-FFF2-40B4-BE49-F238E27FC236}">
                <a16:creationId xmlns:a16="http://schemas.microsoft.com/office/drawing/2014/main" id="{B02C11BC-6562-4DE5-B072-39DC55EAAD1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49227" y="3312319"/>
            <a:ext cx="6604635" cy="2962275"/>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6735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4" name="Picture 3">
            <a:extLst>
              <a:ext uri="{FF2B5EF4-FFF2-40B4-BE49-F238E27FC236}">
                <a16:creationId xmlns:a16="http://schemas.microsoft.com/office/drawing/2014/main" id="{38A2B93D-D8C7-4F21-AC04-024FBD8A004A}"/>
              </a:ext>
            </a:extLst>
          </p:cNvPr>
          <p:cNvPicPr>
            <a:picLocks noChangeAspect="1"/>
          </p:cNvPicPr>
          <p:nvPr/>
        </p:nvPicPr>
        <p:blipFill>
          <a:blip r:embed="rId4"/>
          <a:stretch>
            <a:fillRect/>
          </a:stretch>
        </p:blipFill>
        <p:spPr>
          <a:xfrm>
            <a:off x="918423" y="829478"/>
            <a:ext cx="7028571" cy="2838095"/>
          </a:xfrm>
          <a:prstGeom prst="rect">
            <a:avLst/>
          </a:prstGeom>
        </p:spPr>
      </p:pic>
      <p:pic>
        <p:nvPicPr>
          <p:cNvPr id="6" name="Picture 5">
            <a:extLst>
              <a:ext uri="{FF2B5EF4-FFF2-40B4-BE49-F238E27FC236}">
                <a16:creationId xmlns:a16="http://schemas.microsoft.com/office/drawing/2014/main" id="{9BFF5DDF-D63C-44AC-906B-BD757CC16414}"/>
              </a:ext>
            </a:extLst>
          </p:cNvPr>
          <p:cNvPicPr>
            <a:picLocks noChangeAspect="1"/>
          </p:cNvPicPr>
          <p:nvPr/>
        </p:nvPicPr>
        <p:blipFill>
          <a:blip r:embed="rId5"/>
          <a:stretch>
            <a:fillRect/>
          </a:stretch>
        </p:blipFill>
        <p:spPr>
          <a:xfrm>
            <a:off x="5892232" y="3814993"/>
            <a:ext cx="5752381" cy="2485714"/>
          </a:xfrm>
          <a:prstGeom prst="rect">
            <a:avLst/>
          </a:prstGeom>
        </p:spPr>
      </p:pic>
      <p:pic>
        <p:nvPicPr>
          <p:cNvPr id="8" name="Picture 7">
            <a:extLst>
              <a:ext uri="{FF2B5EF4-FFF2-40B4-BE49-F238E27FC236}">
                <a16:creationId xmlns:a16="http://schemas.microsoft.com/office/drawing/2014/main" id="{D791E8E7-875A-421A-AC5F-D444F43FCB61}"/>
              </a:ext>
            </a:extLst>
          </p:cNvPr>
          <p:cNvPicPr>
            <a:picLocks noChangeAspect="1"/>
          </p:cNvPicPr>
          <p:nvPr/>
        </p:nvPicPr>
        <p:blipFill>
          <a:blip r:embed="rId6"/>
          <a:stretch>
            <a:fillRect/>
          </a:stretch>
        </p:blipFill>
        <p:spPr>
          <a:xfrm>
            <a:off x="5373183" y="757851"/>
            <a:ext cx="6161905" cy="2809524"/>
          </a:xfrm>
          <a:prstGeom prst="rect">
            <a:avLst/>
          </a:prstGeom>
        </p:spPr>
      </p:pic>
      <p:pic>
        <p:nvPicPr>
          <p:cNvPr id="9" name="Picture 8">
            <a:extLst>
              <a:ext uri="{FF2B5EF4-FFF2-40B4-BE49-F238E27FC236}">
                <a16:creationId xmlns:a16="http://schemas.microsoft.com/office/drawing/2014/main" id="{374DD7CA-CC17-4E24-AC52-DBFB5E85076C}"/>
              </a:ext>
            </a:extLst>
          </p:cNvPr>
          <p:cNvPicPr>
            <a:picLocks noChangeAspect="1"/>
          </p:cNvPicPr>
          <p:nvPr/>
        </p:nvPicPr>
        <p:blipFill>
          <a:blip r:embed="rId6"/>
          <a:stretch>
            <a:fillRect/>
          </a:stretch>
        </p:blipFill>
        <p:spPr>
          <a:xfrm>
            <a:off x="347032" y="3215168"/>
            <a:ext cx="6161905" cy="2809524"/>
          </a:xfrm>
          <a:prstGeom prst="rect">
            <a:avLst/>
          </a:prstGeom>
        </p:spPr>
      </p:pic>
      <p:pic>
        <p:nvPicPr>
          <p:cNvPr id="10" name="Picture 9">
            <a:extLst>
              <a:ext uri="{FF2B5EF4-FFF2-40B4-BE49-F238E27FC236}">
                <a16:creationId xmlns:a16="http://schemas.microsoft.com/office/drawing/2014/main" id="{99A6C55B-F164-4DB8-811E-5FA0C2239D25}"/>
              </a:ext>
            </a:extLst>
          </p:cNvPr>
          <p:cNvPicPr>
            <a:picLocks noChangeAspect="1"/>
          </p:cNvPicPr>
          <p:nvPr/>
        </p:nvPicPr>
        <p:blipFill>
          <a:blip r:embed="rId7"/>
          <a:stretch>
            <a:fillRect/>
          </a:stretch>
        </p:blipFill>
        <p:spPr>
          <a:xfrm>
            <a:off x="6195552" y="1738802"/>
            <a:ext cx="5380952" cy="4561905"/>
          </a:xfrm>
          <a:prstGeom prst="rect">
            <a:avLst/>
          </a:prstGeom>
        </p:spPr>
      </p:pic>
      <p:pic>
        <p:nvPicPr>
          <p:cNvPr id="13" name="Picture 12">
            <a:extLst>
              <a:ext uri="{FF2B5EF4-FFF2-40B4-BE49-F238E27FC236}">
                <a16:creationId xmlns:a16="http://schemas.microsoft.com/office/drawing/2014/main" id="{A3C826E7-5F4B-4425-90BF-FA6BFD8F703D}"/>
              </a:ext>
            </a:extLst>
          </p:cNvPr>
          <p:cNvPicPr>
            <a:picLocks noChangeAspect="1"/>
          </p:cNvPicPr>
          <p:nvPr/>
        </p:nvPicPr>
        <p:blipFill>
          <a:blip r:embed="rId8"/>
          <a:stretch>
            <a:fillRect/>
          </a:stretch>
        </p:blipFill>
        <p:spPr>
          <a:xfrm>
            <a:off x="3077272" y="241767"/>
            <a:ext cx="6000000" cy="2628571"/>
          </a:xfrm>
          <a:prstGeom prst="rect">
            <a:avLst/>
          </a:prstGeom>
        </p:spPr>
      </p:pic>
      <p:pic>
        <p:nvPicPr>
          <p:cNvPr id="14" name="Picture 13">
            <a:extLst>
              <a:ext uri="{FF2B5EF4-FFF2-40B4-BE49-F238E27FC236}">
                <a16:creationId xmlns:a16="http://schemas.microsoft.com/office/drawing/2014/main" id="{83E21760-5461-4FE5-8380-A6E8043A8244}"/>
              </a:ext>
            </a:extLst>
          </p:cNvPr>
          <p:cNvPicPr>
            <a:picLocks noChangeAspect="1"/>
          </p:cNvPicPr>
          <p:nvPr/>
        </p:nvPicPr>
        <p:blipFill>
          <a:blip r:embed="rId9"/>
          <a:stretch>
            <a:fillRect/>
          </a:stretch>
        </p:blipFill>
        <p:spPr>
          <a:xfrm>
            <a:off x="3701756" y="853089"/>
            <a:ext cx="4380952" cy="4809524"/>
          </a:xfrm>
          <a:prstGeom prst="rect">
            <a:avLst/>
          </a:prstGeom>
        </p:spPr>
      </p:pic>
      <p:pic>
        <p:nvPicPr>
          <p:cNvPr id="15" name="Picture 14">
            <a:extLst>
              <a:ext uri="{FF2B5EF4-FFF2-40B4-BE49-F238E27FC236}">
                <a16:creationId xmlns:a16="http://schemas.microsoft.com/office/drawing/2014/main" id="{187DE1F0-0807-48B1-AD96-BA8ADA647B87}"/>
              </a:ext>
            </a:extLst>
          </p:cNvPr>
          <p:cNvPicPr>
            <a:picLocks noChangeAspect="1"/>
          </p:cNvPicPr>
          <p:nvPr/>
        </p:nvPicPr>
        <p:blipFill>
          <a:blip r:embed="rId10"/>
          <a:stretch>
            <a:fillRect/>
          </a:stretch>
        </p:blipFill>
        <p:spPr>
          <a:xfrm>
            <a:off x="6771681" y="1368376"/>
            <a:ext cx="5123809" cy="2790476"/>
          </a:xfrm>
          <a:prstGeom prst="rect">
            <a:avLst/>
          </a:prstGeom>
        </p:spPr>
      </p:pic>
      <p:pic>
        <p:nvPicPr>
          <p:cNvPr id="16" name="Picture 15">
            <a:extLst>
              <a:ext uri="{FF2B5EF4-FFF2-40B4-BE49-F238E27FC236}">
                <a16:creationId xmlns:a16="http://schemas.microsoft.com/office/drawing/2014/main" id="{595B02CD-C8A7-4246-945F-D823871ADF4C}"/>
              </a:ext>
            </a:extLst>
          </p:cNvPr>
          <p:cNvPicPr>
            <a:picLocks noChangeAspect="1"/>
          </p:cNvPicPr>
          <p:nvPr/>
        </p:nvPicPr>
        <p:blipFill>
          <a:blip r:embed="rId11"/>
          <a:stretch>
            <a:fillRect/>
          </a:stretch>
        </p:blipFill>
        <p:spPr>
          <a:xfrm>
            <a:off x="232786" y="843390"/>
            <a:ext cx="5133333" cy="2771429"/>
          </a:xfrm>
          <a:prstGeom prst="rect">
            <a:avLst/>
          </a:prstGeom>
        </p:spPr>
      </p:pic>
      <p:pic>
        <p:nvPicPr>
          <p:cNvPr id="17" name="Picture 16">
            <a:extLst>
              <a:ext uri="{FF2B5EF4-FFF2-40B4-BE49-F238E27FC236}">
                <a16:creationId xmlns:a16="http://schemas.microsoft.com/office/drawing/2014/main" id="{F3B0B902-CFDB-4D7C-B06F-CAC2B28E28CA}"/>
              </a:ext>
            </a:extLst>
          </p:cNvPr>
          <p:cNvPicPr>
            <a:picLocks noChangeAspect="1"/>
          </p:cNvPicPr>
          <p:nvPr/>
        </p:nvPicPr>
        <p:blipFill>
          <a:blip r:embed="rId11"/>
          <a:stretch>
            <a:fillRect/>
          </a:stretch>
        </p:blipFill>
        <p:spPr>
          <a:xfrm>
            <a:off x="1180534" y="3118524"/>
            <a:ext cx="5133333" cy="2771429"/>
          </a:xfrm>
          <a:prstGeom prst="rect">
            <a:avLst/>
          </a:prstGeom>
        </p:spPr>
      </p:pic>
      <p:pic>
        <p:nvPicPr>
          <p:cNvPr id="19" name="Picture 18">
            <a:extLst>
              <a:ext uri="{FF2B5EF4-FFF2-40B4-BE49-F238E27FC236}">
                <a16:creationId xmlns:a16="http://schemas.microsoft.com/office/drawing/2014/main" id="{0D0FB19A-F459-46BF-BDA4-D06DCAB52122}"/>
              </a:ext>
            </a:extLst>
          </p:cNvPr>
          <p:cNvPicPr>
            <a:picLocks noChangeAspect="1"/>
          </p:cNvPicPr>
          <p:nvPr/>
        </p:nvPicPr>
        <p:blipFill>
          <a:blip r:embed="rId12"/>
          <a:stretch>
            <a:fillRect/>
          </a:stretch>
        </p:blipFill>
        <p:spPr>
          <a:xfrm>
            <a:off x="3649562" y="1867398"/>
            <a:ext cx="5114286" cy="1333333"/>
          </a:xfrm>
          <a:prstGeom prst="rect">
            <a:avLst/>
          </a:prstGeom>
        </p:spPr>
      </p:pic>
      <p:pic>
        <p:nvPicPr>
          <p:cNvPr id="20" name="Picture 19">
            <a:extLst>
              <a:ext uri="{FF2B5EF4-FFF2-40B4-BE49-F238E27FC236}">
                <a16:creationId xmlns:a16="http://schemas.microsoft.com/office/drawing/2014/main" id="{9754D298-6E4D-460D-BCA4-5FB255CDD37F}"/>
              </a:ext>
            </a:extLst>
          </p:cNvPr>
          <p:cNvPicPr>
            <a:picLocks noChangeAspect="1"/>
          </p:cNvPicPr>
          <p:nvPr/>
        </p:nvPicPr>
        <p:blipFill>
          <a:blip r:embed="rId13"/>
          <a:stretch>
            <a:fillRect/>
          </a:stretch>
        </p:blipFill>
        <p:spPr>
          <a:xfrm>
            <a:off x="6865599" y="2587441"/>
            <a:ext cx="2990476" cy="3742857"/>
          </a:xfrm>
          <a:prstGeom prst="rect">
            <a:avLst/>
          </a:prstGeom>
        </p:spPr>
      </p:pic>
      <p:pic>
        <p:nvPicPr>
          <p:cNvPr id="21" name="Picture 20">
            <a:extLst>
              <a:ext uri="{FF2B5EF4-FFF2-40B4-BE49-F238E27FC236}">
                <a16:creationId xmlns:a16="http://schemas.microsoft.com/office/drawing/2014/main" id="{EC68D717-0857-4AC5-A413-11549974F61D}"/>
              </a:ext>
            </a:extLst>
          </p:cNvPr>
          <p:cNvPicPr>
            <a:picLocks noChangeAspect="1"/>
          </p:cNvPicPr>
          <p:nvPr/>
        </p:nvPicPr>
        <p:blipFill>
          <a:blip r:embed="rId14"/>
          <a:stretch>
            <a:fillRect/>
          </a:stretch>
        </p:blipFill>
        <p:spPr>
          <a:xfrm>
            <a:off x="935547" y="955568"/>
            <a:ext cx="5704762" cy="2847619"/>
          </a:xfrm>
          <a:prstGeom prst="rect">
            <a:avLst/>
          </a:prstGeom>
        </p:spPr>
      </p:pic>
      <p:pic>
        <p:nvPicPr>
          <p:cNvPr id="22" name="Picture 21">
            <a:extLst>
              <a:ext uri="{FF2B5EF4-FFF2-40B4-BE49-F238E27FC236}">
                <a16:creationId xmlns:a16="http://schemas.microsoft.com/office/drawing/2014/main" id="{30A475D7-D81B-497E-BF86-E8E26A4AAEC3}"/>
              </a:ext>
            </a:extLst>
          </p:cNvPr>
          <p:cNvPicPr>
            <a:picLocks noChangeAspect="1"/>
          </p:cNvPicPr>
          <p:nvPr/>
        </p:nvPicPr>
        <p:blipFill>
          <a:blip r:embed="rId15"/>
          <a:stretch>
            <a:fillRect/>
          </a:stretch>
        </p:blipFill>
        <p:spPr>
          <a:xfrm>
            <a:off x="4157947" y="676984"/>
            <a:ext cx="4190476" cy="2857143"/>
          </a:xfrm>
          <a:prstGeom prst="rect">
            <a:avLst/>
          </a:prstGeom>
        </p:spPr>
      </p:pic>
      <p:pic>
        <p:nvPicPr>
          <p:cNvPr id="23" name="Picture 22">
            <a:extLst>
              <a:ext uri="{FF2B5EF4-FFF2-40B4-BE49-F238E27FC236}">
                <a16:creationId xmlns:a16="http://schemas.microsoft.com/office/drawing/2014/main" id="{2C4346C5-2749-4748-B27A-A410147BD459}"/>
              </a:ext>
            </a:extLst>
          </p:cNvPr>
          <p:cNvPicPr>
            <a:picLocks noChangeAspect="1"/>
          </p:cNvPicPr>
          <p:nvPr/>
        </p:nvPicPr>
        <p:blipFill>
          <a:blip r:embed="rId16"/>
          <a:stretch>
            <a:fillRect/>
          </a:stretch>
        </p:blipFill>
        <p:spPr>
          <a:xfrm>
            <a:off x="554155" y="410327"/>
            <a:ext cx="4819048" cy="3095238"/>
          </a:xfrm>
          <a:prstGeom prst="rect">
            <a:avLst/>
          </a:prstGeom>
        </p:spPr>
      </p:pic>
      <p:pic>
        <p:nvPicPr>
          <p:cNvPr id="24" name="Picture 23">
            <a:extLst>
              <a:ext uri="{FF2B5EF4-FFF2-40B4-BE49-F238E27FC236}">
                <a16:creationId xmlns:a16="http://schemas.microsoft.com/office/drawing/2014/main" id="{8958446F-21B0-49FE-AD7F-0C7763840BA9}"/>
              </a:ext>
            </a:extLst>
          </p:cNvPr>
          <p:cNvPicPr>
            <a:picLocks noChangeAspect="1"/>
          </p:cNvPicPr>
          <p:nvPr/>
        </p:nvPicPr>
        <p:blipFill>
          <a:blip r:embed="rId17"/>
          <a:stretch>
            <a:fillRect/>
          </a:stretch>
        </p:blipFill>
        <p:spPr>
          <a:xfrm>
            <a:off x="474192" y="2477088"/>
            <a:ext cx="5628571" cy="2980952"/>
          </a:xfrm>
          <a:prstGeom prst="rect">
            <a:avLst/>
          </a:prstGeom>
        </p:spPr>
      </p:pic>
      <p:pic>
        <p:nvPicPr>
          <p:cNvPr id="25" name="Picture 24">
            <a:extLst>
              <a:ext uri="{FF2B5EF4-FFF2-40B4-BE49-F238E27FC236}">
                <a16:creationId xmlns:a16="http://schemas.microsoft.com/office/drawing/2014/main" id="{19074AF6-1F21-4D61-A3AA-2D916772A28F}"/>
              </a:ext>
            </a:extLst>
          </p:cNvPr>
          <p:cNvPicPr>
            <a:picLocks noChangeAspect="1"/>
          </p:cNvPicPr>
          <p:nvPr/>
        </p:nvPicPr>
        <p:blipFill>
          <a:blip r:embed="rId18"/>
          <a:stretch>
            <a:fillRect/>
          </a:stretch>
        </p:blipFill>
        <p:spPr>
          <a:xfrm>
            <a:off x="4952634" y="3253485"/>
            <a:ext cx="5571429" cy="3171429"/>
          </a:xfrm>
          <a:prstGeom prst="rect">
            <a:avLst/>
          </a:prstGeom>
        </p:spPr>
      </p:pic>
      <p:pic>
        <p:nvPicPr>
          <p:cNvPr id="26" name="Picture 25">
            <a:extLst>
              <a:ext uri="{FF2B5EF4-FFF2-40B4-BE49-F238E27FC236}">
                <a16:creationId xmlns:a16="http://schemas.microsoft.com/office/drawing/2014/main" id="{2821597D-405A-430D-B5EC-A2B0B208B5C7}"/>
              </a:ext>
            </a:extLst>
          </p:cNvPr>
          <p:cNvPicPr>
            <a:picLocks noChangeAspect="1"/>
          </p:cNvPicPr>
          <p:nvPr/>
        </p:nvPicPr>
        <p:blipFill>
          <a:blip r:embed="rId19"/>
          <a:stretch>
            <a:fillRect/>
          </a:stretch>
        </p:blipFill>
        <p:spPr>
          <a:xfrm>
            <a:off x="7761279" y="680592"/>
            <a:ext cx="3495238" cy="3371429"/>
          </a:xfrm>
          <a:prstGeom prst="rect">
            <a:avLst/>
          </a:prstGeom>
        </p:spPr>
      </p:pic>
    </p:spTree>
    <p:extLst>
      <p:ext uri="{BB962C8B-B14F-4D97-AF65-F5344CB8AC3E}">
        <p14:creationId xmlns:p14="http://schemas.microsoft.com/office/powerpoint/2010/main" val="386363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2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80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110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150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190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25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300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350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380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410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450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500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530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550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580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620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75" y="1797050"/>
            <a:ext cx="10515600" cy="4351338"/>
          </a:xfrm>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9" name="Picture 8">
            <a:extLst>
              <a:ext uri="{FF2B5EF4-FFF2-40B4-BE49-F238E27FC236}">
                <a16:creationId xmlns:a16="http://schemas.microsoft.com/office/drawing/2014/main" id="{35C7C061-0997-41A8-AF7A-BBE02FCE29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475" y="0"/>
            <a:ext cx="9144000" cy="6858000"/>
          </a:xfrm>
          <a:prstGeom prst="rect">
            <a:avLst/>
          </a:prstGeom>
        </p:spPr>
      </p:pic>
    </p:spTree>
    <p:extLst>
      <p:ext uri="{BB962C8B-B14F-4D97-AF65-F5344CB8AC3E}">
        <p14:creationId xmlns:p14="http://schemas.microsoft.com/office/powerpoint/2010/main" val="138381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Supporting files</a:t>
            </a:r>
          </a:p>
        </p:txBody>
      </p:sp>
      <p:sp>
        <p:nvSpPr>
          <p:cNvPr id="3" name="Content Placeholder 2"/>
          <p:cNvSpPr>
            <a:spLocks noGrp="1"/>
          </p:cNvSpPr>
          <p:nvPr>
            <p:ph idx="1"/>
          </p:nvPr>
        </p:nvSpPr>
        <p:spPr>
          <a:xfrm>
            <a:off x="314375" y="1797050"/>
            <a:ext cx="10515600" cy="4351338"/>
          </a:xfrm>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7" name="Picture 6">
            <a:extLst>
              <a:ext uri="{FF2B5EF4-FFF2-40B4-BE49-F238E27FC236}">
                <a16:creationId xmlns:a16="http://schemas.microsoft.com/office/drawing/2014/main" id="{1A3F3A9D-08E0-43EF-965A-BB260848AAF2}"/>
              </a:ext>
            </a:extLst>
          </p:cNvPr>
          <p:cNvPicPr>
            <a:picLocks noChangeAspect="1"/>
          </p:cNvPicPr>
          <p:nvPr/>
        </p:nvPicPr>
        <p:blipFill>
          <a:blip r:embed="rId4"/>
          <a:stretch>
            <a:fillRect/>
          </a:stretch>
        </p:blipFill>
        <p:spPr>
          <a:xfrm>
            <a:off x="762" y="428"/>
            <a:ext cx="12190476" cy="6857143"/>
          </a:xfrm>
          <a:prstGeom prst="rect">
            <a:avLst/>
          </a:prstGeom>
        </p:spPr>
      </p:pic>
    </p:spTree>
    <p:extLst>
      <p:ext uri="{BB962C8B-B14F-4D97-AF65-F5344CB8AC3E}">
        <p14:creationId xmlns:p14="http://schemas.microsoft.com/office/powerpoint/2010/main" val="3025502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Course format</a:t>
            </a:r>
          </a:p>
        </p:txBody>
      </p:sp>
      <p:sp>
        <p:nvSpPr>
          <p:cNvPr id="3" name="Content Placeholder 2"/>
          <p:cNvSpPr>
            <a:spLocks noGrp="1"/>
          </p:cNvSpPr>
          <p:nvPr>
            <p:ph idx="1"/>
          </p:nvPr>
        </p:nvSpPr>
        <p:spPr>
          <a:xfrm>
            <a:off x="314375" y="1797050"/>
            <a:ext cx="10515600" cy="4351338"/>
          </a:xfrm>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sp>
        <p:nvSpPr>
          <p:cNvPr id="9" name="Rectangle 8">
            <a:extLst>
              <a:ext uri="{FF2B5EF4-FFF2-40B4-BE49-F238E27FC236}">
                <a16:creationId xmlns:a16="http://schemas.microsoft.com/office/drawing/2014/main" id="{D1AA47E9-F657-4122-B80D-126E3DA44A20}"/>
              </a:ext>
            </a:extLst>
          </p:cNvPr>
          <p:cNvSpPr/>
          <p:nvPr/>
        </p:nvSpPr>
        <p:spPr>
          <a:xfrm>
            <a:off x="8067675" y="1579455"/>
            <a:ext cx="783271" cy="4328216"/>
          </a:xfrm>
          <a:prstGeom prst="rect">
            <a:avLst/>
          </a:prstGeom>
          <a:noFill/>
          <a:ln w="28575">
            <a:solidFill>
              <a:srgbClr val="1AB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51525FED-4919-4BC7-A501-02EA3FC761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469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Course format</a:t>
            </a:r>
          </a:p>
        </p:txBody>
      </p:sp>
      <p:sp>
        <p:nvSpPr>
          <p:cNvPr id="3" name="Content Placeholder 2"/>
          <p:cNvSpPr>
            <a:spLocks noGrp="1"/>
          </p:cNvSpPr>
          <p:nvPr>
            <p:ph idx="1"/>
          </p:nvPr>
        </p:nvSpPr>
        <p:spPr>
          <a:xfrm>
            <a:off x="314375" y="1797050"/>
            <a:ext cx="10515600" cy="4351338"/>
          </a:xfrm>
        </p:spPr>
        <p:txBody>
          <a:bodyPr/>
          <a:lstStyle/>
          <a:p>
            <a:pPr lvl="1"/>
            <a:r>
              <a:rPr lang="en-AU" dirty="0">
                <a:latin typeface="Segoe UI Light" panose="020B0502040204020203" pitchFamily="34" charset="0"/>
                <a:cs typeface="Segoe UI Light" panose="020B0502040204020203" pitchFamily="34" charset="0"/>
              </a:rPr>
              <a:t>Short videos – average 5 minutes</a:t>
            </a:r>
          </a:p>
          <a:p>
            <a:pPr lvl="1"/>
            <a:r>
              <a:rPr lang="en-AU" dirty="0">
                <a:latin typeface="Segoe UI Light" panose="020B0502040204020203" pitchFamily="34" charset="0"/>
                <a:cs typeface="Segoe UI Light" panose="020B0502040204020203" pitchFamily="34" charset="0"/>
              </a:rPr>
              <a:t>Self-paced – available 24/7</a:t>
            </a:r>
          </a:p>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4" name="Picture 3">
            <a:extLst>
              <a:ext uri="{FF2B5EF4-FFF2-40B4-BE49-F238E27FC236}">
                <a16:creationId xmlns:a16="http://schemas.microsoft.com/office/drawing/2014/main" id="{2CF29628-8E5C-49FE-9107-F33996EA47CE}"/>
              </a:ext>
            </a:extLst>
          </p:cNvPr>
          <p:cNvPicPr>
            <a:picLocks noChangeAspect="1"/>
          </p:cNvPicPr>
          <p:nvPr/>
        </p:nvPicPr>
        <p:blipFill>
          <a:blip r:embed="rId4"/>
          <a:stretch>
            <a:fillRect/>
          </a:stretch>
        </p:blipFill>
        <p:spPr>
          <a:xfrm>
            <a:off x="6096000" y="868664"/>
            <a:ext cx="5523170" cy="536692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4876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605846" cy="6805694"/>
          </a:xfrm>
          <a:prstGeom prst="rect">
            <a:avLst/>
          </a:prstGeom>
        </p:spPr>
      </p:pic>
    </p:spTree>
    <p:extLst>
      <p:ext uri="{BB962C8B-B14F-4D97-AF65-F5344CB8AC3E}">
        <p14:creationId xmlns:p14="http://schemas.microsoft.com/office/powerpoint/2010/main" val="206089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Course format</a:t>
            </a:r>
          </a:p>
        </p:txBody>
      </p:sp>
      <p:sp>
        <p:nvSpPr>
          <p:cNvPr id="3" name="Content Placeholder 2"/>
          <p:cNvSpPr>
            <a:spLocks noGrp="1"/>
          </p:cNvSpPr>
          <p:nvPr>
            <p:ph idx="1"/>
          </p:nvPr>
        </p:nvSpPr>
        <p:spPr>
          <a:xfrm>
            <a:off x="314375" y="1797050"/>
            <a:ext cx="10515600" cy="4351338"/>
          </a:xfrm>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8" name="Picture 7">
            <a:extLst>
              <a:ext uri="{FF2B5EF4-FFF2-40B4-BE49-F238E27FC236}">
                <a16:creationId xmlns:a16="http://schemas.microsoft.com/office/drawing/2014/main" id="{9560397A-F0D6-46F5-976C-798ECED4A467}"/>
              </a:ext>
            </a:extLst>
          </p:cNvPr>
          <p:cNvPicPr>
            <a:picLocks noChangeAspect="1"/>
          </p:cNvPicPr>
          <p:nvPr/>
        </p:nvPicPr>
        <p:blipFill>
          <a:blip r:embed="rId4"/>
          <a:stretch>
            <a:fillRect/>
          </a:stretch>
        </p:blipFill>
        <p:spPr>
          <a:xfrm>
            <a:off x="3544656" y="1579455"/>
            <a:ext cx="5306290" cy="4359275"/>
          </a:xfrm>
          <a:prstGeom prst="rect">
            <a:avLst/>
          </a:prstGeom>
        </p:spPr>
      </p:pic>
      <p:sp>
        <p:nvSpPr>
          <p:cNvPr id="9" name="Rectangle 8">
            <a:extLst>
              <a:ext uri="{FF2B5EF4-FFF2-40B4-BE49-F238E27FC236}">
                <a16:creationId xmlns:a16="http://schemas.microsoft.com/office/drawing/2014/main" id="{D1AA47E9-F657-4122-B80D-126E3DA44A20}"/>
              </a:ext>
            </a:extLst>
          </p:cNvPr>
          <p:cNvSpPr/>
          <p:nvPr/>
        </p:nvSpPr>
        <p:spPr>
          <a:xfrm>
            <a:off x="8067675" y="1579455"/>
            <a:ext cx="783271" cy="4328216"/>
          </a:xfrm>
          <a:prstGeom prst="rect">
            <a:avLst/>
          </a:prstGeom>
          <a:noFill/>
          <a:ln w="28575">
            <a:solidFill>
              <a:srgbClr val="1AB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9886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75" y="1797050"/>
            <a:ext cx="10515600" cy="4351338"/>
          </a:xfrm>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2050" name="Picture 5" descr="image005">
            <a:extLst>
              <a:ext uri="{FF2B5EF4-FFF2-40B4-BE49-F238E27FC236}">
                <a16:creationId xmlns:a16="http://schemas.microsoft.com/office/drawing/2014/main" id="{CA6A1970-58D3-4FAA-8757-074E2815A06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67458" y="961231"/>
            <a:ext cx="5733333" cy="431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360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Course feedback</a:t>
            </a:r>
          </a:p>
        </p:txBody>
      </p:sp>
      <p:sp>
        <p:nvSpPr>
          <p:cNvPr id="3" name="Content Placeholder 2"/>
          <p:cNvSpPr>
            <a:spLocks noGrp="1"/>
          </p:cNvSpPr>
          <p:nvPr>
            <p:ph idx="1"/>
          </p:nvPr>
        </p:nvSpPr>
        <p:spPr>
          <a:xfrm>
            <a:off x="314375" y="1797050"/>
            <a:ext cx="10515600" cy="4351338"/>
          </a:xfrm>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pic>
        <p:nvPicPr>
          <p:cNvPr id="5" name="Picture 4">
            <a:extLst>
              <a:ext uri="{FF2B5EF4-FFF2-40B4-BE49-F238E27FC236}">
                <a16:creationId xmlns:a16="http://schemas.microsoft.com/office/drawing/2014/main" id="{DE46DE69-6D08-4B30-B40A-232C05093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sp>
        <p:nvSpPr>
          <p:cNvPr id="4" name="Speech Bubble: Rectangle with Corners Rounded 3">
            <a:extLst>
              <a:ext uri="{FF2B5EF4-FFF2-40B4-BE49-F238E27FC236}">
                <a16:creationId xmlns:a16="http://schemas.microsoft.com/office/drawing/2014/main" id="{98B0B6FF-4AA8-49EF-BCDF-B411F0C757F3}"/>
              </a:ext>
            </a:extLst>
          </p:cNvPr>
          <p:cNvSpPr/>
          <p:nvPr/>
        </p:nvSpPr>
        <p:spPr>
          <a:xfrm>
            <a:off x="904875" y="1690688"/>
            <a:ext cx="3733800" cy="1862136"/>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b="1" i="1" dirty="0">
                <a:solidFill>
                  <a:schemeClr val="tx1"/>
                </a:solidFill>
              </a:rPr>
              <a:t>This was the best Excel course I have ever taken</a:t>
            </a:r>
            <a:r>
              <a:rPr lang="en-AU" i="1" dirty="0"/>
              <a:t>.  It was so good that I ordered the videos for future reference.  I have used the course to build a dashboard that has been well received.</a:t>
            </a:r>
            <a:endParaRPr lang="en-AU" dirty="0"/>
          </a:p>
        </p:txBody>
      </p:sp>
      <p:sp>
        <p:nvSpPr>
          <p:cNvPr id="10" name="Speech Bubble: Rectangle with Corners Rounded 9">
            <a:extLst>
              <a:ext uri="{FF2B5EF4-FFF2-40B4-BE49-F238E27FC236}">
                <a16:creationId xmlns:a16="http://schemas.microsoft.com/office/drawing/2014/main" id="{8797530B-C3B2-4E34-ACC2-760B9C6A1C57}"/>
              </a:ext>
            </a:extLst>
          </p:cNvPr>
          <p:cNvSpPr/>
          <p:nvPr/>
        </p:nvSpPr>
        <p:spPr>
          <a:xfrm>
            <a:off x="5705474" y="772212"/>
            <a:ext cx="4962525" cy="1986070"/>
          </a:xfrm>
          <a:prstGeom prst="wedgeRoundRectCallout">
            <a:avLst>
              <a:gd name="adj1" fmla="val 23121"/>
              <a:gd name="adj2" fmla="val 6441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i="1" dirty="0"/>
              <a:t>I finally completed the Dashboard course. Can’t wait to hang my Certificate on the office wall. Looking forward to using all the wonderful tips &amp; tricks in my upcoming reports. Thank you very much for this wonderful course. </a:t>
            </a:r>
            <a:r>
              <a:rPr lang="en-AU" b="1" i="1" dirty="0">
                <a:solidFill>
                  <a:schemeClr val="tx1"/>
                </a:solidFill>
              </a:rPr>
              <a:t>It is the most beneficial course I have ever taken before.</a:t>
            </a:r>
            <a:endParaRPr lang="en-AU" dirty="0"/>
          </a:p>
        </p:txBody>
      </p:sp>
      <p:sp>
        <p:nvSpPr>
          <p:cNvPr id="11" name="Speech Bubble: Rectangle with Corners Rounded 10">
            <a:extLst>
              <a:ext uri="{FF2B5EF4-FFF2-40B4-BE49-F238E27FC236}">
                <a16:creationId xmlns:a16="http://schemas.microsoft.com/office/drawing/2014/main" id="{058020B9-8BC9-4CC6-8227-257C62F01D8E}"/>
              </a:ext>
            </a:extLst>
          </p:cNvPr>
          <p:cNvSpPr/>
          <p:nvPr/>
        </p:nvSpPr>
        <p:spPr>
          <a:xfrm>
            <a:off x="2533650" y="3719514"/>
            <a:ext cx="4019550" cy="1862136"/>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AU" i="1" dirty="0"/>
              <a:t>Based on the dashboard prototype I was able to create while just half way through the course, </a:t>
            </a:r>
            <a:r>
              <a:rPr lang="en-AU" b="1" i="1" dirty="0">
                <a:solidFill>
                  <a:schemeClr val="tx1"/>
                </a:solidFill>
              </a:rPr>
              <a:t>our commercial dashboard vendor decided to poach my concept</a:t>
            </a:r>
            <a:r>
              <a:rPr lang="en-AU" i="1" dirty="0"/>
              <a:t> </a:t>
            </a:r>
            <a:r>
              <a:rPr lang="en-AU" b="1" i="1" dirty="0">
                <a:solidFill>
                  <a:schemeClr val="tx1"/>
                </a:solidFill>
              </a:rPr>
              <a:t>and design and incorporate in their standard product!  </a:t>
            </a:r>
            <a:endParaRPr lang="en-AU" b="1" dirty="0">
              <a:solidFill>
                <a:schemeClr val="tx1"/>
              </a:solidFill>
            </a:endParaRPr>
          </a:p>
        </p:txBody>
      </p:sp>
      <p:sp>
        <p:nvSpPr>
          <p:cNvPr id="12" name="Speech Bubble: Rectangle with Corners Rounded 11">
            <a:extLst>
              <a:ext uri="{FF2B5EF4-FFF2-40B4-BE49-F238E27FC236}">
                <a16:creationId xmlns:a16="http://schemas.microsoft.com/office/drawing/2014/main" id="{6DEB5E66-ED29-4B06-8477-296EF5CC3EBF}"/>
              </a:ext>
            </a:extLst>
          </p:cNvPr>
          <p:cNvSpPr/>
          <p:nvPr/>
        </p:nvSpPr>
        <p:spPr>
          <a:xfrm>
            <a:off x="7029449" y="3376614"/>
            <a:ext cx="4962525" cy="2325578"/>
          </a:xfrm>
          <a:prstGeom prst="wedgeRoundRectCallout">
            <a:avLst>
              <a:gd name="adj1" fmla="val 20242"/>
              <a:gd name="adj2" fmla="val 657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i="1" dirty="0"/>
              <a:t>I already reviewed all 10 sessions of your Excel Dashboard course.  You are genius.  You provide all methodologies, tools &amp; tips in very organized way &amp; logical sequences.</a:t>
            </a:r>
            <a:endParaRPr lang="en-AU" dirty="0"/>
          </a:p>
          <a:p>
            <a:r>
              <a:rPr lang="en-AU" b="1" i="1" dirty="0">
                <a:solidFill>
                  <a:schemeClr val="tx1"/>
                </a:solidFill>
              </a:rPr>
              <a:t>Most of my questions in past 15+ years working with Excel were answered one at the time when I went through your training.</a:t>
            </a:r>
            <a:endParaRPr lang="en-AU" b="1" dirty="0">
              <a:solidFill>
                <a:schemeClr val="tx1"/>
              </a:solidFill>
            </a:endParaRPr>
          </a:p>
        </p:txBody>
      </p:sp>
    </p:spTree>
    <p:extLst>
      <p:ext uri="{BB962C8B-B14F-4D97-AF65-F5344CB8AC3E}">
        <p14:creationId xmlns:p14="http://schemas.microsoft.com/office/powerpoint/2010/main" val="712847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375" y="1797050"/>
            <a:ext cx="10515600" cy="4351338"/>
          </a:xfrm>
        </p:spPr>
        <p:txBody>
          <a:bodyPr/>
          <a:lstStyle/>
          <a:p>
            <a:pPr lvl="1"/>
            <a:endParaRPr lang="en-AU" dirty="0">
              <a:latin typeface="Segoe UI Light" panose="020B0502040204020203" pitchFamily="34" charset="0"/>
              <a:cs typeface="Segoe UI Light" panose="020B0502040204020203" pitchFamily="34" charset="0"/>
            </a:endParaRPr>
          </a:p>
          <a:p>
            <a:endParaRPr lang="en-AU" dirty="0"/>
          </a:p>
          <a:p>
            <a:endParaRPr lang="en-AU" dirty="0"/>
          </a:p>
          <a:p>
            <a:endParaRPr lang="en-AU" dirty="0"/>
          </a:p>
        </p:txBody>
      </p:sp>
      <p:sp>
        <p:nvSpPr>
          <p:cNvPr id="14" name="Title 1">
            <a:extLst>
              <a:ext uri="{FF2B5EF4-FFF2-40B4-BE49-F238E27FC236}">
                <a16:creationId xmlns:a16="http://schemas.microsoft.com/office/drawing/2014/main" id="{6FCFC4D0-77AD-4455-84FA-87021D5649B7}"/>
              </a:ext>
            </a:extLst>
          </p:cNvPr>
          <p:cNvSpPr>
            <a:spLocks noGrp="1"/>
          </p:cNvSpPr>
          <p:nvPr>
            <p:ph type="title"/>
          </p:nvPr>
        </p:nvSpPr>
        <p:spPr>
          <a:xfrm>
            <a:off x="838200" y="365125"/>
            <a:ext cx="10515600" cy="1325563"/>
          </a:xfrm>
        </p:spPr>
        <p:txBody>
          <a:bodyPr/>
          <a:lstStyle/>
          <a:p>
            <a:r>
              <a:rPr lang="en-AU" dirty="0">
                <a:latin typeface="Segoe UI Light" panose="020B0502040204020203" pitchFamily="34" charset="0"/>
                <a:cs typeface="Segoe UI Light" panose="020B0502040204020203" pitchFamily="34" charset="0"/>
              </a:rPr>
              <a:t>Discounted course bundles</a:t>
            </a:r>
          </a:p>
        </p:txBody>
      </p:sp>
      <p:pic>
        <p:nvPicPr>
          <p:cNvPr id="15" name="Picture 14">
            <a:extLst>
              <a:ext uri="{FF2B5EF4-FFF2-40B4-BE49-F238E27FC236}">
                <a16:creationId xmlns:a16="http://schemas.microsoft.com/office/drawing/2014/main" id="{5D784736-8173-4FF7-A101-00C3E5DE1132}"/>
              </a:ext>
            </a:extLst>
          </p:cNvPr>
          <p:cNvPicPr>
            <a:picLocks noChangeAspect="1"/>
          </p:cNvPicPr>
          <p:nvPr/>
        </p:nvPicPr>
        <p:blipFill>
          <a:blip r:embed="rId3"/>
          <a:stretch>
            <a:fillRect/>
          </a:stretch>
        </p:blipFill>
        <p:spPr>
          <a:xfrm>
            <a:off x="953800" y="2328863"/>
            <a:ext cx="10400000" cy="2228571"/>
          </a:xfrm>
          <a:prstGeom prst="rect">
            <a:avLst/>
          </a:prstGeom>
        </p:spPr>
      </p:pic>
      <p:sp>
        <p:nvSpPr>
          <p:cNvPr id="18" name="Content Placeholder 2">
            <a:extLst>
              <a:ext uri="{FF2B5EF4-FFF2-40B4-BE49-F238E27FC236}">
                <a16:creationId xmlns:a16="http://schemas.microsoft.com/office/drawing/2014/main" id="{B6286E5C-12CC-4FAB-8C34-AC031AE557D4}"/>
              </a:ext>
            </a:extLst>
          </p:cNvPr>
          <p:cNvSpPr txBox="1">
            <a:spLocks/>
          </p:cNvSpPr>
          <p:nvPr/>
        </p:nvSpPr>
        <p:spPr>
          <a:xfrm>
            <a:off x="1419225" y="1949450"/>
            <a:ext cx="956315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ctr"/>
            <a:endParaRPr lang="en-AU" dirty="0">
              <a:latin typeface="Segoe UI Light" panose="020B0502040204020203" pitchFamily="34" charset="0"/>
              <a:cs typeface="Segoe UI Light" panose="020B0502040204020203" pitchFamily="34" charset="0"/>
            </a:endParaRPr>
          </a:p>
          <a:p>
            <a:pPr algn="ctr"/>
            <a:endParaRPr lang="en-AU" dirty="0"/>
          </a:p>
          <a:p>
            <a:pPr algn="ctr"/>
            <a:endParaRPr lang="en-AU" dirty="0"/>
          </a:p>
          <a:p>
            <a:pPr algn="ctr"/>
            <a:endParaRPr lang="en-AU" dirty="0"/>
          </a:p>
          <a:p>
            <a:pPr algn="ctr"/>
            <a:endParaRPr lang="en-AU" dirty="0"/>
          </a:p>
          <a:p>
            <a:pPr algn="ctr"/>
            <a:endParaRPr lang="en-AU" dirty="0"/>
          </a:p>
          <a:p>
            <a:pPr algn="ctr"/>
            <a:endParaRPr lang="en-AU" dirty="0"/>
          </a:p>
          <a:p>
            <a:pPr marL="0" indent="0" algn="ctr">
              <a:buNone/>
            </a:pPr>
            <a:r>
              <a:rPr lang="en-AU" dirty="0">
                <a:latin typeface="Segoe UI Light" panose="020B0502040204020203" pitchFamily="34" charset="0"/>
                <a:cs typeface="Segoe UI Light" panose="020B0502040204020203" pitchFamily="34" charset="0"/>
              </a:rPr>
              <a:t>Email: website@MyOnlineTrainingHub.com</a:t>
            </a:r>
          </a:p>
        </p:txBody>
      </p:sp>
    </p:spTree>
    <p:extLst>
      <p:ext uri="{BB962C8B-B14F-4D97-AF65-F5344CB8AC3E}">
        <p14:creationId xmlns:p14="http://schemas.microsoft.com/office/powerpoint/2010/main" val="2915724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3628ED0-03AF-44D4-8F21-D98D7DB28135}"/>
              </a:ext>
            </a:extLst>
          </p:cNvPr>
          <p:cNvPicPr>
            <a:picLocks noChangeAspect="1"/>
          </p:cNvPicPr>
          <p:nvPr/>
        </p:nvPicPr>
        <p:blipFill>
          <a:blip r:embed="rId3"/>
          <a:stretch>
            <a:fillRect/>
          </a:stretch>
        </p:blipFill>
        <p:spPr>
          <a:xfrm>
            <a:off x="4295774" y="3819525"/>
            <a:ext cx="2328601" cy="2132341"/>
          </a:xfrm>
          <a:prstGeom prst="rect">
            <a:avLst/>
          </a:prstGeom>
        </p:spPr>
      </p:pic>
      <p:sp>
        <p:nvSpPr>
          <p:cNvPr id="2" name="Title 1">
            <a:extLst>
              <a:ext uri="{FF2B5EF4-FFF2-40B4-BE49-F238E27FC236}">
                <a16:creationId xmlns:a16="http://schemas.microsoft.com/office/drawing/2014/main" id="{C74D714C-94C6-48D0-A08E-BB633E41999A}"/>
              </a:ext>
            </a:extLst>
          </p:cNvPr>
          <p:cNvSpPr>
            <a:spLocks noGrp="1"/>
          </p:cNvSpPr>
          <p:nvPr>
            <p:ph type="title"/>
          </p:nvPr>
        </p:nvSpPr>
        <p:spPr>
          <a:xfrm>
            <a:off x="838200" y="365125"/>
            <a:ext cx="10515600" cy="1325563"/>
          </a:xfrm>
        </p:spPr>
        <p:txBody>
          <a:bodyPr/>
          <a:lstStyle/>
          <a:p>
            <a:r>
              <a:rPr lang="en-AU" dirty="0">
                <a:latin typeface="Segoe UI Light" panose="020B0502040204020203" pitchFamily="34" charset="0"/>
                <a:cs typeface="Segoe UI Light" panose="020B0502040204020203" pitchFamily="34" charset="0"/>
              </a:rPr>
              <a:t>Background</a:t>
            </a:r>
          </a:p>
        </p:txBody>
      </p:sp>
      <p:pic>
        <p:nvPicPr>
          <p:cNvPr id="4" name="Picture 3">
            <a:extLst>
              <a:ext uri="{FF2B5EF4-FFF2-40B4-BE49-F238E27FC236}">
                <a16:creationId xmlns:a16="http://schemas.microsoft.com/office/drawing/2014/main" id="{4FD05DE0-DC58-49B7-9766-EC585FA33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6" name="Graphic 5" descr="Airplane">
            <a:extLst>
              <a:ext uri="{FF2B5EF4-FFF2-40B4-BE49-F238E27FC236}">
                <a16:creationId xmlns:a16="http://schemas.microsoft.com/office/drawing/2014/main" id="{5C7DDA2F-34FF-4B00-ABDF-D537C2C1716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6373729">
            <a:off x="1228725" y="2988488"/>
            <a:ext cx="914400" cy="914400"/>
          </a:xfrm>
          <a:prstGeom prst="rect">
            <a:avLst/>
          </a:prstGeom>
        </p:spPr>
      </p:pic>
      <p:grpSp>
        <p:nvGrpSpPr>
          <p:cNvPr id="16" name="Group 15">
            <a:extLst>
              <a:ext uri="{FF2B5EF4-FFF2-40B4-BE49-F238E27FC236}">
                <a16:creationId xmlns:a16="http://schemas.microsoft.com/office/drawing/2014/main" id="{CBD28022-E4E2-4F8A-966D-2E83B2CD1C26}"/>
              </a:ext>
            </a:extLst>
          </p:cNvPr>
          <p:cNvGrpSpPr/>
          <p:nvPr/>
        </p:nvGrpSpPr>
        <p:grpSpPr>
          <a:xfrm>
            <a:off x="6772276" y="4781766"/>
            <a:ext cx="1504949" cy="1796942"/>
            <a:chOff x="6724650" y="2612796"/>
            <a:chExt cx="914400" cy="1015663"/>
          </a:xfrm>
        </p:grpSpPr>
        <p:pic>
          <p:nvPicPr>
            <p:cNvPr id="14" name="Graphic 13" descr="Calculator">
              <a:extLst>
                <a:ext uri="{FF2B5EF4-FFF2-40B4-BE49-F238E27FC236}">
                  <a16:creationId xmlns:a16="http://schemas.microsoft.com/office/drawing/2014/main" id="{9CB9B920-01DE-4793-9636-426A230AA8E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24650" y="2663428"/>
              <a:ext cx="914400" cy="914400"/>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0648981E-629B-457C-BB49-8B8A6A49DE50}"/>
                    </a:ext>
                  </a:extLst>
                </p:cNvPr>
                <p:cNvSpPr txBox="1"/>
                <p:nvPr/>
              </p:nvSpPr>
              <p:spPr>
                <a:xfrm>
                  <a:off x="6805612" y="2612796"/>
                  <a:ext cx="752475"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6000" i="1" smtClean="0">
                            <a:solidFill>
                              <a:srgbClr val="FF0000"/>
                            </a:solidFill>
                            <a:latin typeface="Cambria Math" panose="02040503050406030204" pitchFamily="18" charset="0"/>
                            <a:cs typeface="Segoe UI Light" panose="020B0502040204020203" pitchFamily="34" charset="0"/>
                          </a:rPr>
                          <m:t>⤫</m:t>
                        </m:r>
                      </m:oMath>
                    </m:oMathPara>
                  </a14:m>
                  <a:endParaRPr lang="en-AU" sz="6000" dirty="0">
                    <a:solidFill>
                      <a:srgbClr val="FF0000"/>
                    </a:solidFill>
                  </a:endParaRPr>
                </a:p>
              </p:txBody>
            </p:sp>
          </mc:Choice>
          <mc:Fallback xmlns="">
            <p:sp>
              <p:nvSpPr>
                <p:cNvPr id="15" name="TextBox 14">
                  <a:extLst>
                    <a:ext uri="{FF2B5EF4-FFF2-40B4-BE49-F238E27FC236}">
                      <a16:creationId xmlns:a16="http://schemas.microsoft.com/office/drawing/2014/main" id="{0648981E-629B-457C-BB49-8B8A6A49DE50}"/>
                    </a:ext>
                  </a:extLst>
                </p:cNvPr>
                <p:cNvSpPr txBox="1">
                  <a:spLocks noRot="1" noChangeAspect="1" noMove="1" noResize="1" noEditPoints="1" noAdjustHandles="1" noChangeArrowheads="1" noChangeShapeType="1" noTextEdit="1"/>
                </p:cNvSpPr>
                <p:nvPr/>
              </p:nvSpPr>
              <p:spPr>
                <a:xfrm>
                  <a:off x="6805612" y="2612796"/>
                  <a:ext cx="752475" cy="1015663"/>
                </a:xfrm>
                <a:prstGeom prst="rect">
                  <a:avLst/>
                </a:prstGeom>
                <a:blipFill>
                  <a:blip r:embed="rId9"/>
                  <a:stretch>
                    <a:fillRect/>
                  </a:stretch>
                </a:blipFill>
              </p:spPr>
              <p:txBody>
                <a:bodyPr/>
                <a:lstStyle/>
                <a:p>
                  <a:r>
                    <a:rPr lang="en-AU">
                      <a:noFill/>
                    </a:rPr>
                    <a:t> </a:t>
                  </a:r>
                </a:p>
              </p:txBody>
            </p:sp>
          </mc:Fallback>
        </mc:AlternateContent>
      </p:grpSp>
      <p:grpSp>
        <p:nvGrpSpPr>
          <p:cNvPr id="25" name="Group 24">
            <a:extLst>
              <a:ext uri="{FF2B5EF4-FFF2-40B4-BE49-F238E27FC236}">
                <a16:creationId xmlns:a16="http://schemas.microsoft.com/office/drawing/2014/main" id="{E268C42D-26CB-4E6F-AC4D-1F9C9D4AEFDF}"/>
              </a:ext>
            </a:extLst>
          </p:cNvPr>
          <p:cNvGrpSpPr/>
          <p:nvPr/>
        </p:nvGrpSpPr>
        <p:grpSpPr>
          <a:xfrm>
            <a:off x="6585306" y="2423294"/>
            <a:ext cx="1878887" cy="1890430"/>
            <a:chOff x="6092058" y="575355"/>
            <a:chExt cx="1878887" cy="1890430"/>
          </a:xfrm>
        </p:grpSpPr>
        <p:pic>
          <p:nvPicPr>
            <p:cNvPr id="18" name="Graphic 17" descr="Bar chart">
              <a:extLst>
                <a:ext uri="{FF2B5EF4-FFF2-40B4-BE49-F238E27FC236}">
                  <a16:creationId xmlns:a16="http://schemas.microsoft.com/office/drawing/2014/main" id="{9E857482-4AB0-4139-9808-13DF253EDDA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92058" y="1505233"/>
              <a:ext cx="914400" cy="914400"/>
            </a:xfrm>
            <a:prstGeom prst="rect">
              <a:avLst/>
            </a:prstGeom>
          </p:spPr>
        </p:pic>
        <p:pic>
          <p:nvPicPr>
            <p:cNvPr id="20" name="Graphic 19" descr="Upward trend">
              <a:extLst>
                <a:ext uri="{FF2B5EF4-FFF2-40B4-BE49-F238E27FC236}">
                  <a16:creationId xmlns:a16="http://schemas.microsoft.com/office/drawing/2014/main" id="{58E0F94D-664C-4FFA-B52E-FA111A3110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56545" y="585445"/>
              <a:ext cx="914400" cy="914400"/>
            </a:xfrm>
            <a:prstGeom prst="rect">
              <a:avLst/>
            </a:prstGeom>
          </p:spPr>
        </p:pic>
        <p:pic>
          <p:nvPicPr>
            <p:cNvPr id="22" name="Graphic 21" descr="Pie chart">
              <a:extLst>
                <a:ext uri="{FF2B5EF4-FFF2-40B4-BE49-F238E27FC236}">
                  <a16:creationId xmlns:a16="http://schemas.microsoft.com/office/drawing/2014/main" id="{AE9E6020-9A41-4E58-BC37-203FE3D2ED7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92058" y="575355"/>
              <a:ext cx="914400" cy="914400"/>
            </a:xfrm>
            <a:prstGeom prst="rect">
              <a:avLst/>
            </a:prstGeom>
          </p:spPr>
        </p:pic>
        <p:pic>
          <p:nvPicPr>
            <p:cNvPr id="24" name="Graphic 23" descr="Diploma">
              <a:extLst>
                <a:ext uri="{FF2B5EF4-FFF2-40B4-BE49-F238E27FC236}">
                  <a16:creationId xmlns:a16="http://schemas.microsoft.com/office/drawing/2014/main" id="{99CA579B-3ACF-4682-A17D-0CBFF2B16EA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056545" y="1551385"/>
              <a:ext cx="914400" cy="914400"/>
            </a:xfrm>
            <a:prstGeom prst="rect">
              <a:avLst/>
            </a:prstGeom>
          </p:spPr>
        </p:pic>
      </p:grpSp>
      <p:pic>
        <p:nvPicPr>
          <p:cNvPr id="31" name="Picture 30" descr="A close up of a sign&#10;&#10;Description generated with high confidence">
            <a:extLst>
              <a:ext uri="{FF2B5EF4-FFF2-40B4-BE49-F238E27FC236}">
                <a16:creationId xmlns:a16="http://schemas.microsoft.com/office/drawing/2014/main" id="{DA2DC45D-D065-4E6A-8DD9-0739F52069F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312561" y="936825"/>
            <a:ext cx="2424378" cy="980526"/>
          </a:xfrm>
          <a:prstGeom prst="rect">
            <a:avLst/>
          </a:prstGeom>
        </p:spPr>
      </p:pic>
      <p:grpSp>
        <p:nvGrpSpPr>
          <p:cNvPr id="35" name="Group 34">
            <a:extLst>
              <a:ext uri="{FF2B5EF4-FFF2-40B4-BE49-F238E27FC236}">
                <a16:creationId xmlns:a16="http://schemas.microsoft.com/office/drawing/2014/main" id="{137B74FD-AB3B-464C-9FDF-7B185FFC2E2F}"/>
              </a:ext>
            </a:extLst>
          </p:cNvPr>
          <p:cNvGrpSpPr/>
          <p:nvPr/>
        </p:nvGrpSpPr>
        <p:grpSpPr>
          <a:xfrm>
            <a:off x="5076825" y="4248150"/>
            <a:ext cx="914400" cy="914400"/>
            <a:chOff x="5076825" y="4248150"/>
            <a:chExt cx="914400" cy="914400"/>
          </a:xfrm>
        </p:grpSpPr>
        <p:pic>
          <p:nvPicPr>
            <p:cNvPr id="10" name="Graphic 9" descr="Family with two children">
              <a:extLst>
                <a:ext uri="{FF2B5EF4-FFF2-40B4-BE49-F238E27FC236}">
                  <a16:creationId xmlns:a16="http://schemas.microsoft.com/office/drawing/2014/main" id="{BD652C4B-16D9-487C-BDB0-F302EDF9F97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076825" y="4248150"/>
              <a:ext cx="914400" cy="914400"/>
            </a:xfrm>
            <a:prstGeom prst="rect">
              <a:avLst/>
            </a:prstGeom>
          </p:spPr>
        </p:pic>
        <p:sp>
          <p:nvSpPr>
            <p:cNvPr id="33" name="Rectangle 32">
              <a:extLst>
                <a:ext uri="{FF2B5EF4-FFF2-40B4-BE49-F238E27FC236}">
                  <a16:creationId xmlns:a16="http://schemas.microsoft.com/office/drawing/2014/main" id="{C86A434F-0B19-412D-AE29-B42964784FB1}"/>
                </a:ext>
              </a:extLst>
            </p:cNvPr>
            <p:cNvSpPr/>
            <p:nvPr/>
          </p:nvSpPr>
          <p:spPr>
            <a:xfrm>
              <a:off x="5755482" y="4828008"/>
              <a:ext cx="45719" cy="86892"/>
            </a:xfrm>
            <a:prstGeom prst="rect">
              <a:avLst/>
            </a:prstGeom>
            <a:solidFill>
              <a:srgbClr val="849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FF5D16FA-1F67-45B9-BD55-DC9468CE8CD8}"/>
                </a:ext>
              </a:extLst>
            </p:cNvPr>
            <p:cNvSpPr/>
            <p:nvPr/>
          </p:nvSpPr>
          <p:spPr>
            <a:xfrm>
              <a:off x="5896057" y="4864266"/>
              <a:ext cx="18000" cy="86892"/>
            </a:xfrm>
            <a:prstGeom prst="rect">
              <a:avLst/>
            </a:prstGeom>
            <a:solidFill>
              <a:srgbClr val="849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6" name="Rectangle 35">
            <a:extLst>
              <a:ext uri="{FF2B5EF4-FFF2-40B4-BE49-F238E27FC236}">
                <a16:creationId xmlns:a16="http://schemas.microsoft.com/office/drawing/2014/main" id="{29FA1D15-E4F6-4D78-94C4-CE16575A2E1D}"/>
              </a:ext>
            </a:extLst>
          </p:cNvPr>
          <p:cNvSpPr/>
          <p:nvPr/>
        </p:nvSpPr>
        <p:spPr>
          <a:xfrm>
            <a:off x="942975" y="2714625"/>
            <a:ext cx="1309708"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02F6AA67-E329-494C-8516-A3246E6A1353}"/>
              </a:ext>
            </a:extLst>
          </p:cNvPr>
          <p:cNvPicPr>
            <a:picLocks noChangeAspect="1"/>
          </p:cNvPicPr>
          <p:nvPr/>
        </p:nvPicPr>
        <p:blipFill>
          <a:blip r:embed="rId21"/>
          <a:stretch>
            <a:fillRect/>
          </a:stretch>
        </p:blipFill>
        <p:spPr>
          <a:xfrm>
            <a:off x="706567" y="1690688"/>
            <a:ext cx="1438274" cy="2195512"/>
          </a:xfrm>
          <a:prstGeom prst="rect">
            <a:avLst/>
          </a:prstGeom>
        </p:spPr>
      </p:pic>
    </p:spTree>
    <p:extLst>
      <p:ext uri="{BB962C8B-B14F-4D97-AF65-F5344CB8AC3E}">
        <p14:creationId xmlns:p14="http://schemas.microsoft.com/office/powerpoint/2010/main" val="336073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00052 3.7037E-6 L 0.13294 -0.14167 C 0.16042 -0.17477 0.19583 -0.18172 0.23021 -0.16436 C 0.26719 -0.14537 0.29414 -0.10718 0.30873 -0.05232 L 0.38034 0.19236 " pathEditMode="relative" rAng="960000" ptsTypes="AAAAA">
                                      <p:cBhvr>
                                        <p:cTn id="10" dur="3000" fill="hold"/>
                                        <p:tgtEl>
                                          <p:spTgt spid="6"/>
                                        </p:tgtEl>
                                        <p:attrNameLst>
                                          <p:attrName>ppt_x</p:attrName>
                                          <p:attrName>ppt_y</p:attrName>
                                        </p:attrNameLst>
                                      </p:cBhvr>
                                      <p:rCtr x="21068" y="-3333"/>
                                    </p:animMotion>
                                  </p:childTnLst>
                                </p:cTn>
                              </p:par>
                            </p:childTnLst>
                          </p:cTn>
                        </p:par>
                        <p:par>
                          <p:cTn id="11" fill="hold">
                            <p:stCondLst>
                              <p:cond delay="300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714C-94C6-48D0-A08E-BB633E41999A}"/>
              </a:ext>
            </a:extLst>
          </p:cNvPr>
          <p:cNvSpPr>
            <a:spLocks noGrp="1"/>
          </p:cNvSpPr>
          <p:nvPr>
            <p:ph type="title"/>
          </p:nvPr>
        </p:nvSpPr>
        <p:spPr>
          <a:xfrm>
            <a:off x="228600" y="365125"/>
            <a:ext cx="11791950" cy="1325563"/>
          </a:xfrm>
        </p:spPr>
        <p:txBody>
          <a:bodyPr/>
          <a:lstStyle/>
          <a:p>
            <a:r>
              <a:rPr lang="en-AU" dirty="0">
                <a:latin typeface="Segoe UI Light" panose="020B0502040204020203" pitchFamily="34" charset="0"/>
                <a:cs typeface="Segoe UI Light" panose="020B0502040204020203" pitchFamily="34" charset="0"/>
              </a:rPr>
              <a:t>Webinar replay and files – automatically emailed</a:t>
            </a:r>
          </a:p>
        </p:txBody>
      </p:sp>
      <p:sp>
        <p:nvSpPr>
          <p:cNvPr id="3" name="Content Placeholder 2">
            <a:extLst>
              <a:ext uri="{FF2B5EF4-FFF2-40B4-BE49-F238E27FC236}">
                <a16:creationId xmlns:a16="http://schemas.microsoft.com/office/drawing/2014/main" id="{92E95F04-DFB5-46C4-A7B4-42E49CFE823D}"/>
              </a:ext>
            </a:extLst>
          </p:cNvPr>
          <p:cNvSpPr>
            <a:spLocks noGrp="1"/>
          </p:cNvSpPr>
          <p:nvPr>
            <p:ph idx="1"/>
          </p:nvPr>
        </p:nvSpPr>
        <p:spPr>
          <a:xfrm>
            <a:off x="838200" y="1609725"/>
            <a:ext cx="10515600" cy="4567238"/>
          </a:xfrm>
        </p:spPr>
        <p:txBody>
          <a:bodyPr>
            <a:normAutofit/>
          </a:bodyPr>
          <a:lstStyle/>
          <a:p>
            <a:r>
              <a:rPr lang="en-AU" dirty="0">
                <a:latin typeface="Segoe UI Light" panose="020B0502040204020203" pitchFamily="34" charset="0"/>
                <a:cs typeface="Segoe UI Light" panose="020B0502040204020203" pitchFamily="34" charset="0"/>
              </a:rPr>
              <a:t>Webinar replay and files are automatically emailed to you – </a:t>
            </a:r>
            <a:r>
              <a:rPr lang="en-AU" b="1" dirty="0">
                <a:latin typeface="Segoe UI Light" panose="020B0502040204020203" pitchFamily="34" charset="0"/>
                <a:cs typeface="Segoe UI Light" panose="020B0502040204020203" pitchFamily="34" charset="0"/>
              </a:rPr>
              <a:t>no need to request them</a:t>
            </a:r>
          </a:p>
          <a:p>
            <a:r>
              <a:rPr lang="en-AU" dirty="0">
                <a:latin typeface="Segoe UI Light" panose="020B0502040204020203" pitchFamily="34" charset="0"/>
                <a:cs typeface="Segoe UI Light" panose="020B0502040204020203" pitchFamily="34" charset="0"/>
              </a:rPr>
              <a:t>Can’t find the replay email?  – check your Junk folder or            Gmail Promotions tab</a:t>
            </a:r>
          </a:p>
          <a:p>
            <a:r>
              <a:rPr lang="en-AU" dirty="0">
                <a:latin typeface="Segoe UI Light" panose="020B0502040204020203" pitchFamily="34" charset="0"/>
                <a:cs typeface="Segoe UI Light" panose="020B0502040204020203" pitchFamily="34" charset="0"/>
              </a:rPr>
              <a:t>If you don’t receive it within 1 hour of the </a:t>
            </a:r>
            <a:r>
              <a:rPr lang="en-AU">
                <a:latin typeface="Segoe UI Light" panose="020B0502040204020203" pitchFamily="34" charset="0"/>
                <a:cs typeface="Segoe UI Light" panose="020B0502040204020203" pitchFamily="34" charset="0"/>
              </a:rPr>
              <a:t>webinar ending </a:t>
            </a:r>
            <a:r>
              <a:rPr lang="en-AU" dirty="0">
                <a:latin typeface="Segoe UI Light" panose="020B0502040204020203" pitchFamily="34" charset="0"/>
                <a:cs typeface="Segoe UI Light" panose="020B0502040204020203" pitchFamily="34" charset="0"/>
              </a:rPr>
              <a:t>– </a:t>
            </a:r>
          </a:p>
          <a:p>
            <a:pPr marL="0" indent="0">
              <a:buNone/>
            </a:pPr>
            <a:r>
              <a:rPr lang="en-AU" dirty="0">
                <a:latin typeface="Segoe UI Light" panose="020B0502040204020203" pitchFamily="34" charset="0"/>
                <a:cs typeface="Segoe UI Light" panose="020B0502040204020203" pitchFamily="34" charset="0"/>
              </a:rPr>
              <a:t>  email us at </a:t>
            </a:r>
            <a:r>
              <a:rPr lang="en-AU" dirty="0">
                <a:latin typeface="Segoe UI Light" panose="020B0502040204020203" pitchFamily="34" charset="0"/>
                <a:cs typeface="Segoe UI Light" panose="020B0502040204020203" pitchFamily="34" charset="0"/>
                <a:hlinkClick r:id="rId3"/>
              </a:rPr>
              <a:t>website@myonlinetraininghub.com</a:t>
            </a:r>
            <a:endParaRPr lang="en-AU" dirty="0">
              <a:latin typeface="Segoe UI Light" panose="020B0502040204020203" pitchFamily="34" charset="0"/>
              <a:cs typeface="Segoe UI Light" panose="020B0502040204020203" pitchFamily="34" charset="0"/>
            </a:endParaRPr>
          </a:p>
          <a:p>
            <a:r>
              <a:rPr lang="en-AU" dirty="0">
                <a:latin typeface="Segoe UI Light" panose="020B0502040204020203" pitchFamily="34" charset="0"/>
                <a:cs typeface="Segoe UI Light" panose="020B0502040204020203" pitchFamily="34" charset="0"/>
              </a:rPr>
              <a:t>If you can hear me twice, then you have the </a:t>
            </a:r>
          </a:p>
          <a:p>
            <a:pPr marL="0" indent="0">
              <a:buNone/>
            </a:pPr>
            <a:r>
              <a:rPr lang="en-AU" dirty="0">
                <a:latin typeface="Segoe UI Light" panose="020B0502040204020203" pitchFamily="34" charset="0"/>
                <a:cs typeface="Segoe UI Light" panose="020B0502040204020203" pitchFamily="34" charset="0"/>
              </a:rPr>
              <a:t>  webinar running in two tabs/browser windows</a:t>
            </a:r>
          </a:p>
        </p:txBody>
      </p:sp>
      <p:pic>
        <p:nvPicPr>
          <p:cNvPr id="4" name="Picture 3">
            <a:extLst>
              <a:ext uri="{FF2B5EF4-FFF2-40B4-BE49-F238E27FC236}">
                <a16:creationId xmlns:a16="http://schemas.microsoft.com/office/drawing/2014/main" id="{4FD05DE0-DC58-49B7-9766-EC585FA33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spTree>
    <p:extLst>
      <p:ext uri="{BB962C8B-B14F-4D97-AF65-F5344CB8AC3E}">
        <p14:creationId xmlns:p14="http://schemas.microsoft.com/office/powerpoint/2010/main" val="21471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714C-94C6-48D0-A08E-BB633E41999A}"/>
              </a:ext>
            </a:extLst>
          </p:cNvPr>
          <p:cNvSpPr>
            <a:spLocks noGrp="1"/>
          </p:cNvSpPr>
          <p:nvPr>
            <p:ph type="title"/>
          </p:nvPr>
        </p:nvSpPr>
        <p:spPr>
          <a:xfrm>
            <a:off x="838200" y="365125"/>
            <a:ext cx="10515600" cy="1325563"/>
          </a:xfrm>
        </p:spPr>
        <p:txBody>
          <a:bodyPr/>
          <a:lstStyle/>
          <a:p>
            <a:r>
              <a:rPr lang="en-AU" dirty="0">
                <a:latin typeface="Segoe UI Light" panose="020B0502040204020203" pitchFamily="34" charset="0"/>
                <a:cs typeface="Segoe UI Light" panose="020B0502040204020203" pitchFamily="34" charset="0"/>
              </a:rPr>
              <a:t>Questions</a:t>
            </a:r>
          </a:p>
        </p:txBody>
      </p:sp>
      <p:sp>
        <p:nvSpPr>
          <p:cNvPr id="3" name="Content Placeholder 2">
            <a:extLst>
              <a:ext uri="{FF2B5EF4-FFF2-40B4-BE49-F238E27FC236}">
                <a16:creationId xmlns:a16="http://schemas.microsoft.com/office/drawing/2014/main" id="{92E95F04-DFB5-46C4-A7B4-42E49CFE823D}"/>
              </a:ext>
            </a:extLst>
          </p:cNvPr>
          <p:cNvSpPr>
            <a:spLocks noGrp="1"/>
          </p:cNvSpPr>
          <p:nvPr>
            <p:ph idx="1"/>
          </p:nvPr>
        </p:nvSpPr>
        <p:spPr/>
        <p:txBody>
          <a:bodyPr/>
          <a:lstStyle/>
          <a:p>
            <a:r>
              <a:rPr lang="en-AU" dirty="0">
                <a:latin typeface="Segoe UI Light" panose="020B0502040204020203" pitchFamily="34" charset="0"/>
                <a:cs typeface="Segoe UI Light" panose="020B0502040204020203" pitchFamily="34" charset="0"/>
              </a:rPr>
              <a:t>Please ask questions and give feedback in the form on the webinar page</a:t>
            </a:r>
          </a:p>
          <a:p>
            <a:r>
              <a:rPr lang="en-AU" dirty="0">
                <a:latin typeface="Segoe UI Light" panose="020B0502040204020203" pitchFamily="34" charset="0"/>
                <a:cs typeface="Segoe UI Light" panose="020B0502040204020203" pitchFamily="34" charset="0"/>
              </a:rPr>
              <a:t>I will answer them after the webinar ends via email</a:t>
            </a:r>
          </a:p>
          <a:p>
            <a:r>
              <a:rPr lang="en-AU" dirty="0">
                <a:latin typeface="Segoe UI Light" panose="020B0502040204020203" pitchFamily="34" charset="0"/>
                <a:cs typeface="Segoe UI Light" panose="020B0502040204020203" pitchFamily="34" charset="0"/>
              </a:rPr>
              <a:t>Please </a:t>
            </a:r>
            <a:r>
              <a:rPr lang="en-AU" b="1" dirty="0">
                <a:latin typeface="Segoe UI Light" panose="020B0502040204020203" pitchFamily="34" charset="0"/>
                <a:cs typeface="Segoe UI Light" panose="020B0502040204020203" pitchFamily="34" charset="0"/>
              </a:rPr>
              <a:t>don’t</a:t>
            </a:r>
            <a:r>
              <a:rPr lang="en-AU" dirty="0">
                <a:latin typeface="Segoe UI Light" panose="020B0502040204020203" pitchFamily="34" charset="0"/>
                <a:cs typeface="Segoe UI Light" panose="020B0502040204020203" pitchFamily="34" charset="0"/>
              </a:rPr>
              <a:t> ask for the replay or supporting files</a:t>
            </a:r>
          </a:p>
          <a:p>
            <a:pPr marL="0" indent="0">
              <a:buNone/>
            </a:pPr>
            <a:r>
              <a:rPr lang="en-AU" dirty="0">
                <a:latin typeface="Segoe UI Light" panose="020B0502040204020203" pitchFamily="34" charset="0"/>
                <a:cs typeface="Segoe UI Light" panose="020B0502040204020203" pitchFamily="34" charset="0"/>
              </a:rPr>
              <a:t>  in the Question form on this page</a:t>
            </a:r>
          </a:p>
          <a:p>
            <a:endParaRPr lang="en-AU" dirty="0">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4FD05DE0-DC58-49B7-9766-EC585FA33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spTree>
    <p:extLst>
      <p:ext uri="{BB962C8B-B14F-4D97-AF65-F5344CB8AC3E}">
        <p14:creationId xmlns:p14="http://schemas.microsoft.com/office/powerpoint/2010/main" val="294549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714C-94C6-48D0-A08E-BB633E41999A}"/>
              </a:ext>
            </a:extLst>
          </p:cNvPr>
          <p:cNvSpPr>
            <a:spLocks noGrp="1"/>
          </p:cNvSpPr>
          <p:nvPr>
            <p:ph type="title"/>
          </p:nvPr>
        </p:nvSpPr>
        <p:spPr>
          <a:xfrm>
            <a:off x="838200" y="365125"/>
            <a:ext cx="10515600" cy="1325563"/>
          </a:xfrm>
        </p:spPr>
        <p:txBody>
          <a:bodyPr/>
          <a:lstStyle/>
          <a:p>
            <a:r>
              <a:rPr lang="en-AU" dirty="0">
                <a:latin typeface="Segoe UI Light" panose="020B0502040204020203" pitchFamily="34" charset="0"/>
                <a:cs typeface="Segoe UI Light" panose="020B0502040204020203" pitchFamily="34" charset="0"/>
              </a:rPr>
              <a:t>What to expect</a:t>
            </a:r>
          </a:p>
        </p:txBody>
      </p:sp>
      <p:sp>
        <p:nvSpPr>
          <p:cNvPr id="3" name="Content Placeholder 2">
            <a:extLst>
              <a:ext uri="{FF2B5EF4-FFF2-40B4-BE49-F238E27FC236}">
                <a16:creationId xmlns:a16="http://schemas.microsoft.com/office/drawing/2014/main" id="{92E95F04-DFB5-46C4-A7B4-42E49CFE823D}"/>
              </a:ext>
            </a:extLst>
          </p:cNvPr>
          <p:cNvSpPr>
            <a:spLocks noGrp="1"/>
          </p:cNvSpPr>
          <p:nvPr>
            <p:ph idx="1"/>
          </p:nvPr>
        </p:nvSpPr>
        <p:spPr>
          <a:xfrm>
            <a:off x="838200" y="1616075"/>
            <a:ext cx="10515600" cy="4351338"/>
          </a:xfrm>
        </p:spPr>
        <p:txBody>
          <a:bodyPr/>
          <a:lstStyle/>
          <a:p>
            <a:r>
              <a:rPr lang="en-AU" dirty="0">
                <a:latin typeface="Segoe UI Light" panose="020B0502040204020203" pitchFamily="34" charset="0"/>
                <a:cs typeface="Segoe UI Light" panose="020B0502040204020203" pitchFamily="34" charset="0"/>
              </a:rPr>
              <a:t>Fast Pace - you can watch the replay and download the Excel file!</a:t>
            </a:r>
          </a:p>
          <a:p>
            <a:r>
              <a:rPr lang="en-AU" dirty="0">
                <a:latin typeface="Segoe UI Light" panose="020B0502040204020203" pitchFamily="34" charset="0"/>
                <a:cs typeface="Segoe UI Light" panose="020B0502040204020203" pitchFamily="34" charset="0"/>
              </a:rPr>
              <a:t>How to build a Dashboard</a:t>
            </a:r>
          </a:p>
          <a:p>
            <a:r>
              <a:rPr lang="en-AU" dirty="0">
                <a:latin typeface="Segoe UI Light" panose="020B0502040204020203" pitchFamily="34" charset="0"/>
                <a:cs typeface="Segoe UI Light" panose="020B0502040204020203" pitchFamily="34" charset="0"/>
              </a:rPr>
              <a:t>Ideal data and workbook structure</a:t>
            </a:r>
          </a:p>
          <a:p>
            <a:r>
              <a:rPr lang="en-AU" dirty="0">
                <a:latin typeface="Segoe UI Light" panose="020B0502040204020203" pitchFamily="34" charset="0"/>
                <a:cs typeface="Segoe UI Light" panose="020B0502040204020203" pitchFamily="34" charset="0"/>
              </a:rPr>
              <a:t>Build fast and smart</a:t>
            </a:r>
          </a:p>
          <a:p>
            <a:r>
              <a:rPr lang="en-AU" dirty="0">
                <a:latin typeface="Segoe UI Light" panose="020B0502040204020203" pitchFamily="34" charset="0"/>
                <a:cs typeface="Segoe UI Light" panose="020B0502040204020203" pitchFamily="34" charset="0"/>
              </a:rPr>
              <a:t>Update in an instant</a:t>
            </a:r>
          </a:p>
          <a:p>
            <a:r>
              <a:rPr lang="en-AU" dirty="0">
                <a:latin typeface="Segoe UI Light" panose="020B0502040204020203" pitchFamily="34" charset="0"/>
                <a:cs typeface="Segoe UI Light" panose="020B0502040204020203" pitchFamily="34" charset="0"/>
              </a:rPr>
              <a:t>Interactive tools (Slicers)</a:t>
            </a:r>
          </a:p>
          <a:p>
            <a:r>
              <a:rPr lang="en-AU" dirty="0">
                <a:latin typeface="Segoe UI Light" panose="020B0502040204020203" pitchFamily="34" charset="0"/>
                <a:cs typeface="Segoe UI Light" panose="020B0502040204020203" pitchFamily="34" charset="0"/>
              </a:rPr>
              <a:t>Dynamic labelling</a:t>
            </a:r>
          </a:p>
          <a:p>
            <a:endParaRPr lang="en-AU" dirty="0">
              <a:latin typeface="Segoe UI Light" panose="020B0502040204020203" pitchFamily="34" charset="0"/>
              <a:cs typeface="Segoe UI Light" panose="020B0502040204020203" pitchFamily="34" charset="0"/>
            </a:endParaRPr>
          </a:p>
        </p:txBody>
      </p:sp>
      <p:pic>
        <p:nvPicPr>
          <p:cNvPr id="4" name="Picture 3">
            <a:extLst>
              <a:ext uri="{FF2B5EF4-FFF2-40B4-BE49-F238E27FC236}">
                <a16:creationId xmlns:a16="http://schemas.microsoft.com/office/drawing/2014/main" id="{4FD05DE0-DC58-49B7-9766-EC585FA33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spTree>
    <p:extLst>
      <p:ext uri="{BB962C8B-B14F-4D97-AF65-F5344CB8AC3E}">
        <p14:creationId xmlns:p14="http://schemas.microsoft.com/office/powerpoint/2010/main" val="189028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714C-94C6-48D0-A08E-BB633E41999A}"/>
              </a:ext>
            </a:extLst>
          </p:cNvPr>
          <p:cNvSpPr>
            <a:spLocks noGrp="1"/>
          </p:cNvSpPr>
          <p:nvPr>
            <p:ph type="title"/>
          </p:nvPr>
        </p:nvSpPr>
        <p:spPr>
          <a:xfrm>
            <a:off x="838200" y="365125"/>
            <a:ext cx="10515600" cy="1325563"/>
          </a:xfrm>
        </p:spPr>
        <p:txBody>
          <a:bodyPr/>
          <a:lstStyle/>
          <a:p>
            <a:r>
              <a:rPr lang="en-AU" dirty="0">
                <a:latin typeface="Segoe UI Light" panose="020B0502040204020203" pitchFamily="34" charset="0"/>
                <a:cs typeface="Segoe UI Light" panose="020B0502040204020203" pitchFamily="34" charset="0"/>
              </a:rPr>
              <a:t>Ideal data format - Tabular</a:t>
            </a:r>
          </a:p>
        </p:txBody>
      </p:sp>
      <p:pic>
        <p:nvPicPr>
          <p:cNvPr id="4" name="Picture 3">
            <a:extLst>
              <a:ext uri="{FF2B5EF4-FFF2-40B4-BE49-F238E27FC236}">
                <a16:creationId xmlns:a16="http://schemas.microsoft.com/office/drawing/2014/main" id="{4FD05DE0-DC58-49B7-9766-EC585FA331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pic>
        <p:nvPicPr>
          <p:cNvPr id="7" name="Picture 4" descr="C:\Users\Mynda\AppData\Local\Temp\SNAGHTML1a4b86e.PNG">
            <a:extLst>
              <a:ext uri="{FF2B5EF4-FFF2-40B4-BE49-F238E27FC236}">
                <a16:creationId xmlns:a16="http://schemas.microsoft.com/office/drawing/2014/main" id="{25D5AA5A-E4E9-48EE-9B43-6CF834A6F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951" y="1628172"/>
            <a:ext cx="10163175" cy="3714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4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Ideal workbook layout</a:t>
            </a:r>
          </a:p>
        </p:txBody>
      </p:sp>
      <p:sp>
        <p:nvSpPr>
          <p:cNvPr id="3" name="Content Placeholder 2"/>
          <p:cNvSpPr>
            <a:spLocks noGrp="1"/>
          </p:cNvSpPr>
          <p:nvPr>
            <p:ph idx="1"/>
          </p:nvPr>
        </p:nvSpPr>
        <p:spPr/>
        <p:txBody>
          <a:bodyPr/>
          <a:lstStyle/>
          <a:p>
            <a:r>
              <a:rPr lang="en-AU" dirty="0">
                <a:latin typeface="Segoe UI Light" panose="020B0502040204020203" pitchFamily="34" charset="0"/>
                <a:cs typeface="Segoe UI Light" panose="020B0502040204020203" pitchFamily="34" charset="0"/>
              </a:rPr>
              <a:t>Separate worksheets for:</a:t>
            </a:r>
          </a:p>
          <a:p>
            <a:pPr lvl="1"/>
            <a:r>
              <a:rPr lang="en-AU" dirty="0">
                <a:latin typeface="Segoe UI Light" panose="020B0502040204020203" pitchFamily="34" charset="0"/>
                <a:cs typeface="Segoe UI Light" panose="020B0502040204020203" pitchFamily="34" charset="0"/>
              </a:rPr>
              <a:t>Data</a:t>
            </a:r>
          </a:p>
          <a:p>
            <a:pPr lvl="1"/>
            <a:r>
              <a:rPr lang="en-AU" dirty="0">
                <a:latin typeface="Segoe UI Light" panose="020B0502040204020203" pitchFamily="34" charset="0"/>
                <a:cs typeface="Segoe UI Light" panose="020B0502040204020203" pitchFamily="34" charset="0"/>
              </a:rPr>
              <a:t>Analysis (preferably one sheet for each PivotTable)</a:t>
            </a:r>
          </a:p>
          <a:p>
            <a:pPr lvl="1"/>
            <a:r>
              <a:rPr lang="en-AU" dirty="0">
                <a:latin typeface="Segoe UI Light" panose="020B0502040204020203" pitchFamily="34" charset="0"/>
                <a:cs typeface="Segoe UI Light" panose="020B0502040204020203" pitchFamily="34" charset="0"/>
              </a:rPr>
              <a:t>Dashboard</a:t>
            </a:r>
          </a:p>
          <a:p>
            <a:endParaRPr lang="en-AU" dirty="0"/>
          </a:p>
          <a:p>
            <a:endParaRPr lang="en-AU" dirty="0"/>
          </a:p>
          <a:p>
            <a:endParaRPr lang="en-AU" dirty="0"/>
          </a:p>
        </p:txBody>
      </p:sp>
      <p:pic>
        <p:nvPicPr>
          <p:cNvPr id="2052" name="Picture 4" descr="C:\Users\Mynda\AppData\Local\Temp\SNAGHTML1b8106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17" y="3551345"/>
            <a:ext cx="5819775" cy="18573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31882" y="4514358"/>
            <a:ext cx="509120" cy="289953"/>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2318471" y="4514357"/>
            <a:ext cx="4159623" cy="289953"/>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389317" y="4514358"/>
            <a:ext cx="884332" cy="289953"/>
          </a:xfrm>
          <a:prstGeom prst="rect">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264ADF14-284D-4A2F-95E9-DD6970B648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spTree>
    <p:extLst>
      <p:ext uri="{BB962C8B-B14F-4D97-AF65-F5344CB8AC3E}">
        <p14:creationId xmlns:p14="http://schemas.microsoft.com/office/powerpoint/2010/main" val="189674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
                                  </p:stCondLst>
                                  <p:childTnLst>
                                    <p:set>
                                      <p:cBhvr>
                                        <p:cTn id="9" dur="1" fill="hold">
                                          <p:stCondLst>
                                            <p:cond delay="0"/>
                                          </p:stCondLst>
                                        </p:cTn>
                                        <p:tgtEl>
                                          <p:spTgt spid="205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animBg="1"/>
      <p:bldP spid="6" grpId="0" uiExpand="1"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Segoe UI Light" panose="020B0502040204020203" pitchFamily="34" charset="0"/>
                <a:cs typeface="Segoe UI Light" panose="020B0502040204020203" pitchFamily="34" charset="0"/>
              </a:rPr>
              <a:t>Build it fast and smart</a:t>
            </a:r>
          </a:p>
        </p:txBody>
      </p:sp>
      <p:sp>
        <p:nvSpPr>
          <p:cNvPr id="3" name="Content Placeholder 2"/>
          <p:cNvSpPr>
            <a:spLocks noGrp="1"/>
          </p:cNvSpPr>
          <p:nvPr>
            <p:ph idx="1"/>
          </p:nvPr>
        </p:nvSpPr>
        <p:spPr>
          <a:xfrm>
            <a:off x="838200" y="1825625"/>
            <a:ext cx="10515600" cy="3531466"/>
          </a:xfrm>
        </p:spPr>
        <p:txBody>
          <a:bodyPr/>
          <a:lstStyle/>
          <a:p>
            <a:r>
              <a:rPr lang="en-AU" dirty="0">
                <a:latin typeface="Segoe UI Light" panose="020B0502040204020203" pitchFamily="34" charset="0"/>
                <a:cs typeface="Segoe UI Light" panose="020B0502040204020203" pitchFamily="34" charset="0"/>
              </a:rPr>
              <a:t>Excel Tables</a:t>
            </a:r>
          </a:p>
          <a:p>
            <a:r>
              <a:rPr lang="en-AU" dirty="0">
                <a:latin typeface="Segoe UI Light" panose="020B0502040204020203" pitchFamily="34" charset="0"/>
                <a:cs typeface="Segoe UI Light" panose="020B0502040204020203" pitchFamily="34" charset="0"/>
              </a:rPr>
              <a:t>PivotTables</a:t>
            </a:r>
          </a:p>
          <a:p>
            <a:r>
              <a:rPr lang="en-AU" dirty="0">
                <a:latin typeface="Segoe UI Light" panose="020B0502040204020203" pitchFamily="34" charset="0"/>
                <a:cs typeface="Segoe UI Light" panose="020B0502040204020203" pitchFamily="34" charset="0"/>
              </a:rPr>
              <a:t>PivotCharts</a:t>
            </a:r>
          </a:p>
          <a:p>
            <a:r>
              <a:rPr lang="en-AU" dirty="0">
                <a:latin typeface="Segoe UI Light" panose="020B0502040204020203" pitchFamily="34" charset="0"/>
                <a:cs typeface="Segoe UI Light" panose="020B0502040204020203" pitchFamily="34" charset="0"/>
              </a:rPr>
              <a:t>Names for:</a:t>
            </a:r>
          </a:p>
          <a:p>
            <a:pPr lvl="1"/>
            <a:r>
              <a:rPr lang="en-AU" dirty="0">
                <a:latin typeface="Segoe UI Light" panose="020B0502040204020203" pitchFamily="34" charset="0"/>
                <a:cs typeface="Segoe UI Light" panose="020B0502040204020203" pitchFamily="34" charset="0"/>
              </a:rPr>
              <a:t>PivotTables</a:t>
            </a:r>
          </a:p>
          <a:p>
            <a:pPr lvl="1"/>
            <a:r>
              <a:rPr lang="en-AU" dirty="0">
                <a:latin typeface="Segoe UI Light" panose="020B0502040204020203" pitchFamily="34" charset="0"/>
                <a:cs typeface="Segoe UI Light" panose="020B0502040204020203" pitchFamily="34" charset="0"/>
              </a:rPr>
              <a:t>Ranges</a:t>
            </a:r>
          </a:p>
          <a:p>
            <a:pPr lvl="1"/>
            <a:r>
              <a:rPr lang="en-AU" dirty="0">
                <a:latin typeface="Segoe UI Light" panose="020B0502040204020203" pitchFamily="34" charset="0"/>
                <a:cs typeface="Segoe UI Light" panose="020B0502040204020203" pitchFamily="34" charset="0"/>
              </a:rPr>
              <a:t>Worksheets</a:t>
            </a:r>
          </a:p>
          <a:p>
            <a:pPr lvl="1"/>
            <a:endParaRPr lang="en-AU" dirty="0"/>
          </a:p>
          <a:p>
            <a:endParaRPr lang="en-AU" dirty="0"/>
          </a:p>
          <a:p>
            <a:endParaRPr lang="en-AU" dirty="0"/>
          </a:p>
          <a:p>
            <a:endParaRPr lang="en-AU" dirty="0"/>
          </a:p>
        </p:txBody>
      </p:sp>
      <p:pic>
        <p:nvPicPr>
          <p:cNvPr id="5" name="Picture 4">
            <a:extLst>
              <a:ext uri="{FF2B5EF4-FFF2-40B4-BE49-F238E27FC236}">
                <a16:creationId xmlns:a16="http://schemas.microsoft.com/office/drawing/2014/main" id="{45CB01CC-E0D1-458B-8D67-97E838659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75" y="6045092"/>
            <a:ext cx="3230281" cy="533616"/>
          </a:xfrm>
          <a:prstGeom prst="rect">
            <a:avLst/>
          </a:prstGeom>
        </p:spPr>
      </p:pic>
    </p:spTree>
    <p:extLst>
      <p:ext uri="{BB962C8B-B14F-4D97-AF65-F5344CB8AC3E}">
        <p14:creationId xmlns:p14="http://schemas.microsoft.com/office/powerpoint/2010/main" val="93537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8556</TotalTime>
  <Words>2123</Words>
  <Application>Microsoft Office PowerPoint</Application>
  <PresentationFormat>Widescreen</PresentationFormat>
  <Paragraphs>180</Paragraphs>
  <Slides>23</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Cambria Math</vt:lpstr>
      <vt:lpstr>Segoe UI Light</vt:lpstr>
      <vt:lpstr>Office Theme</vt:lpstr>
      <vt:lpstr>Interactive Excel Dashboards</vt:lpstr>
      <vt:lpstr>PowerPoint Presentation</vt:lpstr>
      <vt:lpstr>Background</vt:lpstr>
      <vt:lpstr>Webinar replay and files – automatically emailed</vt:lpstr>
      <vt:lpstr>Questions</vt:lpstr>
      <vt:lpstr>What to expect</vt:lpstr>
      <vt:lpstr>Ideal data format - Tabular</vt:lpstr>
      <vt:lpstr>Ideal workbook layout</vt:lpstr>
      <vt:lpstr>Build it fast and smart</vt:lpstr>
      <vt:lpstr>Excel version constraints</vt:lpstr>
      <vt:lpstr>What next…</vt:lpstr>
      <vt:lpstr>PowerPoint Presentation</vt:lpstr>
      <vt:lpstr>Excel Dashboard Course</vt:lpstr>
      <vt:lpstr>Excel Dashboard Course</vt:lpstr>
      <vt:lpstr>PowerPoint Presentation</vt:lpstr>
      <vt:lpstr>PowerPoint Presentation</vt:lpstr>
      <vt:lpstr>Supporting files</vt:lpstr>
      <vt:lpstr>Course format</vt:lpstr>
      <vt:lpstr>Course format</vt:lpstr>
      <vt:lpstr>Course format</vt:lpstr>
      <vt:lpstr>PowerPoint Presentation</vt:lpstr>
      <vt:lpstr>Course feedback</vt:lpstr>
      <vt:lpstr>Discounted course bundles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Excel Dashboards</dc:title>
  <dc:creator>Mynda Treacy</dc:creator>
  <cp:lastModifiedBy>Mynda Treacy</cp:lastModifiedBy>
  <cp:revision>17</cp:revision>
  <dcterms:created xsi:type="dcterms:W3CDTF">2017-05-18T04:25:46Z</dcterms:created>
  <dcterms:modified xsi:type="dcterms:W3CDTF">2017-05-24T04:09:24Z</dcterms:modified>
</cp:coreProperties>
</file>